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74" r:id="rId5"/>
  </p:sldMasterIdLst>
  <p:notesMasterIdLst>
    <p:notesMasterId r:id="rId42"/>
  </p:notesMasterIdLst>
  <p:handoutMasterIdLst>
    <p:handoutMasterId r:id="rId43"/>
  </p:handoutMasterIdLst>
  <p:sldIdLst>
    <p:sldId id="400" r:id="rId6"/>
    <p:sldId id="367" r:id="rId7"/>
    <p:sldId id="341" r:id="rId8"/>
    <p:sldId id="330" r:id="rId9"/>
    <p:sldId id="332" r:id="rId10"/>
    <p:sldId id="395" r:id="rId11"/>
    <p:sldId id="396" r:id="rId12"/>
    <p:sldId id="322" r:id="rId13"/>
    <p:sldId id="328" r:id="rId14"/>
    <p:sldId id="350" r:id="rId15"/>
    <p:sldId id="351" r:id="rId16"/>
    <p:sldId id="353" r:id="rId17"/>
    <p:sldId id="418" r:id="rId18"/>
    <p:sldId id="423" r:id="rId19"/>
    <p:sldId id="420" r:id="rId20"/>
    <p:sldId id="426" r:id="rId21"/>
    <p:sldId id="421" r:id="rId22"/>
    <p:sldId id="427" r:id="rId23"/>
    <p:sldId id="428" r:id="rId24"/>
    <p:sldId id="410" r:id="rId25"/>
    <p:sldId id="412" r:id="rId26"/>
    <p:sldId id="411" r:id="rId27"/>
    <p:sldId id="413" r:id="rId28"/>
    <p:sldId id="407" r:id="rId29"/>
    <p:sldId id="415" r:id="rId30"/>
    <p:sldId id="414" r:id="rId31"/>
    <p:sldId id="424" r:id="rId32"/>
    <p:sldId id="425" r:id="rId33"/>
    <p:sldId id="422" r:id="rId34"/>
    <p:sldId id="347" r:id="rId35"/>
    <p:sldId id="389" r:id="rId36"/>
    <p:sldId id="376" r:id="rId37"/>
    <p:sldId id="370" r:id="rId38"/>
    <p:sldId id="386" r:id="rId39"/>
    <p:sldId id="373" r:id="rId40"/>
    <p:sldId id="38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B1E966-6961-0F50-8DB6-07965753986E}" name="Emily Zheng" initials="EZ" userId="S::emilyz@2a.consulting::f82caf59-4d99-4b56-845f-be5499779ccb" providerId="AD"/>
  <p188:author id="{E6E8B87A-35F3-49FE-E419-F5DEA76C1124}" name="Ashley Velazquez" initials="AV" userId="S::ashley@2a.consulting::27459dca-8b52-4cc1-803a-85614ebbc311" providerId="AD"/>
  <p188:author id="{495FC490-5893-5148-2CEE-DF14FA24C1F2}" name="Julianne Medenblik" initials="JM" userId="S::julianne@2a.consulting::ce83422f-0c59-4c8a-92c2-5f799f37350a" providerId="AD"/>
  <p188:author id="{B47D1797-3C58-93F2-7A13-61CB28D74573}" name="Olivia Witt" initials="OW" userId="S::Olivia@2a.consulting::b2c89e3c-57a0-4260-818b-d6c94110166d" providerId="AD"/>
  <p188:author id="{3B25209F-F647-DB31-479D-5D150D45701C}" name="Sarah Silva" initials="SS" userId="S::sarah@2a.consulting::c5438fce-4105-481a-92ae-1da751e199b6" providerId="AD"/>
  <p188:author id="{1A7C51AB-2E0C-E736-49D8-5D39035CDDB3}" name="Thad Allen" initials="TA" userId="S::Thad@2a.consulting::98f32c8c-fee0-4a69-a934-b7883cb118a7" providerId="AD"/>
  <p188:author id="{3BC929E5-C3D9-C54A-E1F4-976C3F59A026}" name="Michelle Francis" initials="MF" userId="Michelle Franci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FD78"/>
    <a:srgbClr val="FFBB45"/>
    <a:srgbClr val="111724"/>
    <a:srgbClr val="EEE8EB"/>
    <a:srgbClr val="C20000"/>
    <a:srgbClr val="42B4FF"/>
    <a:srgbClr val="0F1520"/>
    <a:srgbClr val="0B1018"/>
    <a:srgbClr val="0C1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5"/>
    <p:restoredTop sz="94872"/>
  </p:normalViewPr>
  <p:slideViewPr>
    <p:cSldViewPr snapToGrid="0" showGuides="1">
      <p:cViewPr>
        <p:scale>
          <a:sx n="105" d="100"/>
          <a:sy n="105" d="100"/>
        </p:scale>
        <p:origin x="2032" y="100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09889A-270F-B6E5-3972-50E5E524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28168-7E2B-F626-57B5-32EE17174C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64C6C-A75F-4F4B-983B-561CAC384A89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EDBBA-8B98-DADA-0E7B-B3B8BA50DD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926BD-6BEF-4459-AB9E-AA5FEF3EA6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48BA5-07AE-424D-88E6-9F6246581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769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C8E03-5825-4C42-8DC2-B65F04B88FE7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F0C1F-993A-6847-8031-A71E46B1E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3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95" y="187080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rgbClr val="2A47B9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95" y="228038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595" y="137297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rgbClr val="2A47B9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FF1610-ACC9-76B6-E3CC-FDB8E0B1B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85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2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DC20A6F-A96A-AE24-7F75-71C34DFD03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04FCD0-ECC5-768F-2A14-9F6D68C0E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16702137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22327CD-07D1-1CAF-46C3-09EBBAA08919}"/>
              </a:ext>
            </a:extLst>
          </p:cNvPr>
          <p:cNvSpPr/>
          <p:nvPr userDrawn="1"/>
        </p:nvSpPr>
        <p:spPr>
          <a:xfrm>
            <a:off x="419100" y="1371600"/>
            <a:ext cx="3650025" cy="4838699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64275C19-EB6A-D5A4-A6A1-C8D890AC76C0}"/>
              </a:ext>
            </a:extLst>
          </p:cNvPr>
          <p:cNvSpPr/>
          <p:nvPr userDrawn="1"/>
        </p:nvSpPr>
        <p:spPr>
          <a:xfrm>
            <a:off x="4315092" y="1371600"/>
            <a:ext cx="3650025" cy="4838699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9CAB5F3F-9289-6BA8-3B6A-9D79956FEAC7}"/>
              </a:ext>
            </a:extLst>
          </p:cNvPr>
          <p:cNvSpPr/>
          <p:nvPr userDrawn="1"/>
        </p:nvSpPr>
        <p:spPr>
          <a:xfrm>
            <a:off x="8199075" y="1371601"/>
            <a:ext cx="3650025" cy="4838698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059391-7A3F-14D9-37B8-EE42ACEA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CB3EBDE-B4C0-0388-471A-5BBEE001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3F45658-52EB-AE68-7DD2-00BA9C80247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912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FCACC78A-CE4C-D779-A4B8-103E819B2A6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39904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A4D9EEC-CF9D-5FCF-D3D9-BD9838490E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23887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28961C79-6584-D0B8-F203-96FBC0849D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670" y="1371600"/>
            <a:ext cx="3657600" cy="2560320"/>
          </a:xfrm>
          <a:prstGeom prst="roundRect">
            <a:avLst>
              <a:gd name="adj" fmla="val 9227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9E880BFF-C8C8-8B71-84C1-1A87D878B0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517" y="1371600"/>
            <a:ext cx="3657600" cy="2560320"/>
          </a:xfrm>
          <a:prstGeom prst="roundRect">
            <a:avLst>
              <a:gd name="adj" fmla="val 8730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10BA1E98-6AF5-601E-9289-92A2474496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91500" y="1371600"/>
            <a:ext cx="3657600" cy="2560320"/>
          </a:xfrm>
          <a:prstGeom prst="roundRect">
            <a:avLst>
              <a:gd name="adj" fmla="val 6746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84519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2 suppor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109FBF-A551-0E73-F8F7-CC7C0D3CAB0F}"/>
              </a:ext>
            </a:extLst>
          </p:cNvPr>
          <p:cNvSpPr/>
          <p:nvPr userDrawn="1"/>
        </p:nvSpPr>
        <p:spPr>
          <a:xfrm>
            <a:off x="419100" y="1371600"/>
            <a:ext cx="3650025" cy="4838700"/>
          </a:xfrm>
          <a:prstGeom prst="roundRect">
            <a:avLst>
              <a:gd name="adj" fmla="val 595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9385" y="3340268"/>
            <a:ext cx="2909455" cy="1015663"/>
          </a:xfrm>
          <a:noFill/>
        </p:spPr>
        <p:txBody>
          <a:bodyPr tIns="0" bIns="0" anchor="ctr">
            <a:spAutoFit/>
          </a:bodyPr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20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6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F6DF51-03DE-037A-36FA-57CE810E7F5F}"/>
              </a:ext>
            </a:extLst>
          </p:cNvPr>
          <p:cNvSpPr/>
          <p:nvPr userDrawn="1"/>
        </p:nvSpPr>
        <p:spPr>
          <a:xfrm>
            <a:off x="4439410" y="3962400"/>
            <a:ext cx="7409690" cy="2247900"/>
          </a:xfrm>
          <a:prstGeom prst="roundRect">
            <a:avLst>
              <a:gd name="adj" fmla="val 6866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FF4F5-7447-221A-7628-D02970A35BC7}"/>
              </a:ext>
            </a:extLst>
          </p:cNvPr>
          <p:cNvSpPr/>
          <p:nvPr userDrawn="1"/>
        </p:nvSpPr>
        <p:spPr>
          <a:xfrm>
            <a:off x="4439410" y="1371600"/>
            <a:ext cx="7409690" cy="2247900"/>
          </a:xfrm>
          <a:prstGeom prst="roundRect">
            <a:avLst>
              <a:gd name="adj" fmla="val 467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960187" y="1994800"/>
            <a:ext cx="6393613" cy="987621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46297EF-AFF3-48F7-A407-E3274CA6953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960187" y="4585600"/>
            <a:ext cx="6393613" cy="987621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332126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2 supporting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ABFB6408-920D-1E6F-B461-73461F93CAA7}"/>
              </a:ext>
            </a:extLst>
          </p:cNvPr>
          <p:cNvSpPr/>
          <p:nvPr userDrawn="1"/>
        </p:nvSpPr>
        <p:spPr>
          <a:xfrm>
            <a:off x="419100" y="1371600"/>
            <a:ext cx="3650025" cy="4838700"/>
          </a:xfrm>
          <a:prstGeom prst="roundRect">
            <a:avLst>
              <a:gd name="adj" fmla="val 335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B19ADC-8D74-4951-A056-93F593F4359A}"/>
              </a:ext>
            </a:extLst>
          </p:cNvPr>
          <p:cNvSpPr/>
          <p:nvPr userDrawn="1"/>
        </p:nvSpPr>
        <p:spPr>
          <a:xfrm>
            <a:off x="4439410" y="1371600"/>
            <a:ext cx="7409690" cy="2247900"/>
          </a:xfrm>
          <a:prstGeom prst="roundRect">
            <a:avLst>
              <a:gd name="adj" fmla="val 467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7B450E-3B8F-B9BB-23ED-77B2B602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FF768BE-5F94-42C9-E496-95514098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E3CD08A-F4CD-7075-B39F-26A7E7D6B9B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912" y="4311650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18D1C323-2D58-E984-9769-0CF93BF350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9101" y="1371600"/>
            <a:ext cx="3650024" cy="2622263"/>
          </a:xfrm>
          <a:prstGeom prst="roundRect">
            <a:avLst>
              <a:gd name="adj" fmla="val 5525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F2AFFA86-EF61-AE52-5912-1F28DB9B6C3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351386" y="2049275"/>
            <a:ext cx="4002413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B37E5854-0024-2BA6-0A11-936EDB9189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48554" y="1371600"/>
            <a:ext cx="2431217" cy="2236839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4B1D0688-BD48-5879-E9D2-8DF70D6B56DF}"/>
              </a:ext>
            </a:extLst>
          </p:cNvPr>
          <p:cNvSpPr/>
          <p:nvPr userDrawn="1"/>
        </p:nvSpPr>
        <p:spPr>
          <a:xfrm>
            <a:off x="4439410" y="3962400"/>
            <a:ext cx="7409690" cy="2247900"/>
          </a:xfrm>
          <a:prstGeom prst="roundRect">
            <a:avLst>
              <a:gd name="adj" fmla="val 467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8A001B6D-E4D2-2B03-93FF-DE67C05CDF13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7351386" y="4640075"/>
            <a:ext cx="4002413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145F96AB-F97D-57A2-35EA-DA15CB79E5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48554" y="3962400"/>
            <a:ext cx="2431217" cy="2236839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30434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3 suppor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FF4F5-7447-221A-7628-D02970A35BC7}"/>
              </a:ext>
            </a:extLst>
          </p:cNvPr>
          <p:cNvSpPr/>
          <p:nvPr userDrawn="1"/>
        </p:nvSpPr>
        <p:spPr>
          <a:xfrm>
            <a:off x="419100" y="1485900"/>
            <a:ext cx="11430000" cy="1828798"/>
          </a:xfrm>
          <a:prstGeom prst="roundRect">
            <a:avLst>
              <a:gd name="adj" fmla="val 10291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44232" y="1907857"/>
            <a:ext cx="10775280" cy="984885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77A2A5-F4FE-67F7-ADE6-5A4C45C46636}"/>
              </a:ext>
            </a:extLst>
          </p:cNvPr>
          <p:cNvSpPr/>
          <p:nvPr userDrawn="1"/>
        </p:nvSpPr>
        <p:spPr>
          <a:xfrm>
            <a:off x="419100" y="3543302"/>
            <a:ext cx="3678669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155E0E-FE90-30B4-29B2-5095FF7F7DF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746593" y="3857623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2C1789-5BCE-3857-98C9-2C699654BC1E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746593" y="4255530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B0BFE81F-8456-AC39-1679-18D4E426E6AF}"/>
              </a:ext>
            </a:extLst>
          </p:cNvPr>
          <p:cNvSpPr/>
          <p:nvPr userDrawn="1"/>
        </p:nvSpPr>
        <p:spPr>
          <a:xfrm>
            <a:off x="8170431" y="3543302"/>
            <a:ext cx="3678669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7609F0-4D50-9330-513F-4BCA6409BF8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497924" y="3857623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E659CCA-1997-5805-AE7F-FC2CBA8438F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97924" y="4255530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291BB76D-D157-C126-D16B-F05861C573FC}"/>
              </a:ext>
            </a:extLst>
          </p:cNvPr>
          <p:cNvSpPr/>
          <p:nvPr userDrawn="1"/>
        </p:nvSpPr>
        <p:spPr>
          <a:xfrm>
            <a:off x="4294765" y="3543302"/>
            <a:ext cx="3678669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AD33963-AB69-FE2A-ECBE-D6DDEC9E474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622258" y="3857623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B379EDC-66F5-D1E6-79F5-D2E991C68823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622258" y="4255530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115120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w photo + 3 support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A477AA5C-159F-62CD-6AB3-B00F2A3A514F}"/>
              </a:ext>
            </a:extLst>
          </p:cNvPr>
          <p:cNvSpPr/>
          <p:nvPr userDrawn="1"/>
        </p:nvSpPr>
        <p:spPr>
          <a:xfrm>
            <a:off x="8460853" y="3543302"/>
            <a:ext cx="3388247" cy="2666998"/>
          </a:xfrm>
          <a:prstGeom prst="roundRect">
            <a:avLst>
              <a:gd name="adj" fmla="val 5020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57FA9E-9D5B-C34C-8303-2319FBA5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C314C204-02A8-6E43-99EF-091BB7B4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B0C1D41D-BAB7-A7EA-8053-4899AA956B42}"/>
              </a:ext>
            </a:extLst>
          </p:cNvPr>
          <p:cNvSpPr/>
          <p:nvPr userDrawn="1"/>
        </p:nvSpPr>
        <p:spPr>
          <a:xfrm>
            <a:off x="1162246" y="1485900"/>
            <a:ext cx="10686854" cy="1828798"/>
          </a:xfrm>
          <a:prstGeom prst="roundRect">
            <a:avLst>
              <a:gd name="adj" fmla="val 7369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D7BCFF0A-3A35-DC91-3F6F-0D3629185D0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668577" y="1907857"/>
            <a:ext cx="8756566" cy="984885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EF5EA3BB-10E0-B04C-60DD-6EE5C33E8C75}"/>
              </a:ext>
            </a:extLst>
          </p:cNvPr>
          <p:cNvSpPr/>
          <p:nvPr userDrawn="1"/>
        </p:nvSpPr>
        <p:spPr>
          <a:xfrm>
            <a:off x="1181103" y="3543302"/>
            <a:ext cx="3388247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5" name="Rectangle: Rounded Corners 10">
            <a:extLst>
              <a:ext uri="{FF2B5EF4-FFF2-40B4-BE49-F238E27FC236}">
                <a16:creationId xmlns:a16="http://schemas.microsoft.com/office/drawing/2014/main" id="{57351171-1DA9-AF08-C3C2-96B12F0DDDDD}"/>
              </a:ext>
            </a:extLst>
          </p:cNvPr>
          <p:cNvSpPr/>
          <p:nvPr userDrawn="1"/>
        </p:nvSpPr>
        <p:spPr>
          <a:xfrm>
            <a:off x="4820978" y="3543302"/>
            <a:ext cx="3388247" cy="2666998"/>
          </a:xfrm>
          <a:prstGeom prst="roundRect">
            <a:avLst>
              <a:gd name="adj" fmla="val 5020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9C43166-2DA6-A0B7-21E8-CEE047D8E0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3748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B3E3EA0-DF42-5351-E520-1805467D597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23748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A0013E-F300-BF10-DCDB-6396B184E1F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63624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BC47406E-2043-1985-F7B5-1AFF4F45BE0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63624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6446EF66-AF34-1E0F-856E-C8F8ECD4C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03497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C2F462B-F2F2-F5C6-1406-F3F64BAE7E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03497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E5E9E0D-CFE5-2AE4-9E60-BAB0447A8A70}"/>
              </a:ext>
            </a:extLst>
          </p:cNvPr>
          <p:cNvSpPr/>
          <p:nvPr userDrawn="1"/>
        </p:nvSpPr>
        <p:spPr>
          <a:xfrm>
            <a:off x="430976" y="1476253"/>
            <a:ext cx="1852328" cy="185232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EC412EF2-03F2-40B9-0D02-EB4F8F46A53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976" y="1485900"/>
            <a:ext cx="1852328" cy="185232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68836274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A7BC55-834F-35C9-7A9C-F351FE4E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415D1DC-82BC-C90A-95C3-76B019B3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8BC3FC6D-2BA5-FEEC-EDCC-688A872C0FA3}"/>
              </a:ext>
            </a:extLst>
          </p:cNvPr>
          <p:cNvSpPr/>
          <p:nvPr userDrawn="1"/>
        </p:nvSpPr>
        <p:spPr>
          <a:xfrm>
            <a:off x="419100" y="2060812"/>
            <a:ext cx="11430000" cy="4149488"/>
          </a:xfrm>
          <a:prstGeom prst="roundRect">
            <a:avLst>
              <a:gd name="adj" fmla="val 313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A7F1E9-13EA-7BD9-34BF-D5753914E19D}"/>
              </a:ext>
            </a:extLst>
          </p:cNvPr>
          <p:cNvSpPr/>
          <p:nvPr userDrawn="1"/>
        </p:nvSpPr>
        <p:spPr>
          <a:xfrm>
            <a:off x="1035007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C335E8-287B-2524-150D-033C483514FE}"/>
              </a:ext>
            </a:extLst>
          </p:cNvPr>
          <p:cNvCxnSpPr>
            <a:cxnSpLocks/>
          </p:cNvCxnSpPr>
          <p:nvPr userDrawn="1"/>
        </p:nvCxnSpPr>
        <p:spPr>
          <a:xfrm>
            <a:off x="1278605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4EDBDAE7-8B58-8891-7327-E4ABE61D6F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4532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5B3B7C79-38B0-1A2E-803F-0A79610FA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391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49748C2-5A9E-2CC4-DDB7-9C25E95F7A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390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1484C2E-741E-425F-80B2-476B27E37934}"/>
              </a:ext>
            </a:extLst>
          </p:cNvPr>
          <p:cNvSpPr/>
          <p:nvPr userDrawn="1"/>
        </p:nvSpPr>
        <p:spPr>
          <a:xfrm>
            <a:off x="3907187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A0E0EC-CE34-DAAD-5377-9E2F5CE887E1}"/>
              </a:ext>
            </a:extLst>
          </p:cNvPr>
          <p:cNvCxnSpPr>
            <a:cxnSpLocks/>
          </p:cNvCxnSpPr>
          <p:nvPr userDrawn="1"/>
        </p:nvCxnSpPr>
        <p:spPr>
          <a:xfrm>
            <a:off x="4150046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DF8B5B29-D300-9F69-E0B7-56BDB2FEF6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16712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C7684B9D-A7EE-CEFB-CBD7-85ED24746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0832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B69EA51-E832-1E2D-4F0C-82C9115D3E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490831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D260014-AEF1-7AE3-57DD-F0BD3AD7647D}"/>
              </a:ext>
            </a:extLst>
          </p:cNvPr>
          <p:cNvSpPr/>
          <p:nvPr userDrawn="1"/>
        </p:nvSpPr>
        <p:spPr>
          <a:xfrm>
            <a:off x="9653762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AE0500-65AD-FF0D-254A-17E030003051}"/>
              </a:ext>
            </a:extLst>
          </p:cNvPr>
          <p:cNvCxnSpPr>
            <a:cxnSpLocks/>
          </p:cNvCxnSpPr>
          <p:nvPr userDrawn="1"/>
        </p:nvCxnSpPr>
        <p:spPr>
          <a:xfrm>
            <a:off x="9897360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icture Placeholder 12">
            <a:extLst>
              <a:ext uri="{FF2B5EF4-FFF2-40B4-BE49-F238E27FC236}">
                <a16:creationId xmlns:a16="http://schemas.microsoft.com/office/drawing/2014/main" id="{B640880A-7973-008F-432F-8B123939CD0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63287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E158B3A9-DA4C-81C6-D04A-2085EA64B0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38146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5C21C7E-82D5-470C-2DF8-E789D36F8E2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38145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97B6E0-585B-449B-320B-4687159A7D9A}"/>
              </a:ext>
            </a:extLst>
          </p:cNvPr>
          <p:cNvSpPr/>
          <p:nvPr userDrawn="1"/>
        </p:nvSpPr>
        <p:spPr>
          <a:xfrm>
            <a:off x="6780474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C22E0AE-DAB3-BF17-69BF-39D436D975C1}"/>
              </a:ext>
            </a:extLst>
          </p:cNvPr>
          <p:cNvCxnSpPr>
            <a:cxnSpLocks/>
          </p:cNvCxnSpPr>
          <p:nvPr userDrawn="1"/>
        </p:nvCxnSpPr>
        <p:spPr>
          <a:xfrm>
            <a:off x="7023702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icture Placeholder 12">
            <a:extLst>
              <a:ext uri="{FF2B5EF4-FFF2-40B4-BE49-F238E27FC236}">
                <a16:creationId xmlns:a16="http://schemas.microsoft.com/office/drawing/2014/main" id="{51D0E8A9-2F1B-524B-6392-9D00F738F8F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89999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971D29F9-4A83-2287-8D37-98D1E104B8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4488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F1075A04-6C45-3D86-8929-00EBC25E1E6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364487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</p:spTree>
    <p:extLst>
      <p:ext uri="{BB962C8B-B14F-4D97-AF65-F5344CB8AC3E}">
        <p14:creationId xmlns:p14="http://schemas.microsoft.com/office/powerpoint/2010/main" val="228971453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19100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198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1980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Rectangle: Rounded Corners 14">
            <a:extLst>
              <a:ext uri="{FF2B5EF4-FFF2-40B4-BE49-F238E27FC236}">
                <a16:creationId xmlns:a16="http://schemas.microsoft.com/office/drawing/2014/main" id="{CDA630CA-AC91-9937-3BDE-708242D99EE2}"/>
              </a:ext>
            </a:extLst>
          </p:cNvPr>
          <p:cNvSpPr/>
          <p:nvPr userDrawn="1"/>
        </p:nvSpPr>
        <p:spPr>
          <a:xfrm>
            <a:off x="3344333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1" name="Rectangle: Rounded Corners 14">
            <a:extLst>
              <a:ext uri="{FF2B5EF4-FFF2-40B4-BE49-F238E27FC236}">
                <a16:creationId xmlns:a16="http://schemas.microsoft.com/office/drawing/2014/main" id="{D9FE9A6B-FC2A-9A04-C60A-5FF8E588915F}"/>
              </a:ext>
            </a:extLst>
          </p:cNvPr>
          <p:cNvSpPr/>
          <p:nvPr userDrawn="1"/>
        </p:nvSpPr>
        <p:spPr>
          <a:xfrm>
            <a:off x="6269566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5132F6C4-259F-A485-6FEB-B51E68939AC4}"/>
              </a:ext>
            </a:extLst>
          </p:cNvPr>
          <p:cNvSpPr/>
          <p:nvPr userDrawn="1"/>
        </p:nvSpPr>
        <p:spPr>
          <a:xfrm>
            <a:off x="9194800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CFE3EF-31FB-9767-3942-855DA022D2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21287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5100FB44-5917-E2FA-F2F6-B9595E8BAE9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1287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5C4A104-65E1-D9DA-FB3D-FB3069741FD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4652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83755C07-4451-FB89-D4A0-6F1401349EE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46520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2334C-C71A-030B-D4A9-CDCB5F6F07D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371754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231D22F-202B-F7CC-05D0-9F1736CCBE0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371754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266514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header empha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6816EF0C-A4B6-AA25-4DD6-343A9BE46D4C}"/>
              </a:ext>
            </a:extLst>
          </p:cNvPr>
          <p:cNvSpPr/>
          <p:nvPr userDrawn="1"/>
        </p:nvSpPr>
        <p:spPr>
          <a:xfrm>
            <a:off x="419100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EF601CF2-F80A-EE5B-E6A3-CAF78A072F71}"/>
              </a:ext>
            </a:extLst>
          </p:cNvPr>
          <p:cNvSpPr/>
          <p:nvPr userDrawn="1"/>
        </p:nvSpPr>
        <p:spPr>
          <a:xfrm>
            <a:off x="419100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83F10-A6A5-9DB6-82A4-7C60B2C2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FA73487-41B8-C6B8-C7F8-B0CD65AF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473E4F63-F81C-B5C1-3063-49AD8B9CC2E2}"/>
              </a:ext>
            </a:extLst>
          </p:cNvPr>
          <p:cNvSpPr/>
          <p:nvPr userDrawn="1"/>
        </p:nvSpPr>
        <p:spPr>
          <a:xfrm>
            <a:off x="3361168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86ABEDA0-DCB0-C2DD-8E53-E231788C1A50}"/>
              </a:ext>
            </a:extLst>
          </p:cNvPr>
          <p:cNvSpPr/>
          <p:nvPr userDrawn="1"/>
        </p:nvSpPr>
        <p:spPr>
          <a:xfrm>
            <a:off x="3361168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DB231BB9-ABB2-B472-D7F1-C14E9DCBB408}"/>
              </a:ext>
            </a:extLst>
          </p:cNvPr>
          <p:cNvSpPr/>
          <p:nvPr userDrawn="1"/>
        </p:nvSpPr>
        <p:spPr>
          <a:xfrm>
            <a:off x="6263863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E0E49E9A-AF4A-1D5C-6543-1BC704B3D090}"/>
              </a:ext>
            </a:extLst>
          </p:cNvPr>
          <p:cNvSpPr/>
          <p:nvPr userDrawn="1"/>
        </p:nvSpPr>
        <p:spPr>
          <a:xfrm>
            <a:off x="6263863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F0F2686D-7DFC-A073-EED2-05B28513D614}"/>
              </a:ext>
            </a:extLst>
          </p:cNvPr>
          <p:cNvSpPr/>
          <p:nvPr userDrawn="1"/>
        </p:nvSpPr>
        <p:spPr>
          <a:xfrm>
            <a:off x="9205931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BC0690B1-1CC5-531E-A721-AFB7699018E1}"/>
              </a:ext>
            </a:extLst>
          </p:cNvPr>
          <p:cNvSpPr/>
          <p:nvPr userDrawn="1"/>
        </p:nvSpPr>
        <p:spPr>
          <a:xfrm>
            <a:off x="9205931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7811173-A0D9-E93E-824D-F83CEBFCAFF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0198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E7813BD-EC3E-6193-E5CE-E780CC85332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21287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6C5253B-1AA6-2E23-59D6-41D8395FDD1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4652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F6C5C3C-80BF-4ACA-1910-1BBF445892B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371754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630B420-54F2-5242-8DD8-AD9DD40FA3D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601980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29DE2E8A-1BED-B270-3DE1-7757EEADC8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1287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2D5619EE-3385-9C76-678D-E195626039D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46520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1616D48D-C0D0-69A0-3140-09689F6698B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371754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7690221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w circl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FB76CAA-3D89-ABF8-57CF-7B6E9C42494A}"/>
              </a:ext>
            </a:extLst>
          </p:cNvPr>
          <p:cNvSpPr/>
          <p:nvPr userDrawn="1"/>
        </p:nvSpPr>
        <p:spPr>
          <a:xfrm>
            <a:off x="419100" y="3543302"/>
            <a:ext cx="2743200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244" y="3663950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1244" y="4061857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19F444B6-6CD6-C89C-4E82-9FB04446FE2A}"/>
              </a:ext>
            </a:extLst>
          </p:cNvPr>
          <p:cNvSpPr/>
          <p:nvPr userDrawn="1"/>
        </p:nvSpPr>
        <p:spPr>
          <a:xfrm>
            <a:off x="9105901" y="3543302"/>
            <a:ext cx="2743200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D1D5D2D-E4DB-925B-41D5-4B7F6BB4D84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28045" y="3663950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169697-B47B-6FBD-A28E-24F4EC79745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9228045" y="4061857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CC78F6CD-DF44-3BDE-EEC0-0680C981E94B}"/>
              </a:ext>
            </a:extLst>
          </p:cNvPr>
          <p:cNvSpPr/>
          <p:nvPr userDrawn="1"/>
        </p:nvSpPr>
        <p:spPr>
          <a:xfrm>
            <a:off x="3318622" y="3543302"/>
            <a:ext cx="2743200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43F3C4-5019-2196-B304-29FD5CD3733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440766" y="3663950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618E3E1-A19B-D1C4-3671-0FEF46CC521E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40766" y="4061857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E4457818-9CE9-D759-7421-54D0BDA29DD3}"/>
              </a:ext>
            </a:extLst>
          </p:cNvPr>
          <p:cNvSpPr/>
          <p:nvPr userDrawn="1"/>
        </p:nvSpPr>
        <p:spPr>
          <a:xfrm>
            <a:off x="6205444" y="3543302"/>
            <a:ext cx="2743200" cy="2666998"/>
          </a:xfrm>
          <a:prstGeom prst="roundRect">
            <a:avLst>
              <a:gd name="adj" fmla="val 375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FCA4D1-963F-089F-8EE7-7A03ADA1AD0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327588" y="3663950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A89CB49B-6C6A-E53F-2301-B5149145828C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27588" y="4061857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B2E8B191-B556-8C76-26F8-D0240238D31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456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6F8B59B9-F0AE-AA2C-52E1-A725A2CDB6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76978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7ADBE82-6854-A647-3FC6-792F112BCF0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63800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E9D9400-4361-4D96-03C1-61BC7708988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64257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103565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ectangula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0" y="3663950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" y="4061857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D0FC32-9F03-894B-68E2-7CF5CF353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75660" y="3663950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4526E34-C7D8-D509-A201-9E997DE2D90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75660" y="4061857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7260A6-1D2B-1B04-0EF4-AB8C63D83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2220" y="3663950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BA15F6B-C3A4-9F6E-51D4-6670B9E804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32220" y="4061857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0DE6576-FA6B-D29B-D71B-0E6A37656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8780" y="3663950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1C17393-3DDF-97D6-975E-2D841FD65D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88780" y="4061857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731A5005-0DB1-2A1C-F866-F29978F637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10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A13C9686-CD96-65CC-2668-E24BF4AB9C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7566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71FDDBDC-1DD5-3C49-10B7-23BCE22AAB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3222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A3349B17-AA97-9018-7F50-07C82A4CBA3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8878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847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9100" y="1714500"/>
            <a:ext cx="11430000" cy="216037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362669-C09E-BE9D-C6A5-33114C074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5137D11-A91B-02C4-DC28-5589C53521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2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A3DC5-D1E8-697A-7DD5-DEAB426641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1751068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loc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0C8F3CA-E2BE-1C64-14B5-F889B194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6891"/>
            <a:ext cx="11430001" cy="638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2631E0E3-66B9-656E-9237-366B85405449}"/>
              </a:ext>
            </a:extLst>
          </p:cNvPr>
          <p:cNvSpPr/>
          <p:nvPr userDrawn="1"/>
        </p:nvSpPr>
        <p:spPr>
          <a:xfrm>
            <a:off x="419100" y="1371600"/>
            <a:ext cx="5463540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B28F420-F872-DF05-77F2-829896EC58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62415" y="1954025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3DD2BA4C-DA8E-A3EC-22C5-EC20E62D08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100" y="1371600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9B81CC61-A4B5-04FC-4164-D3C7CB42B9C1}"/>
              </a:ext>
            </a:extLst>
          </p:cNvPr>
          <p:cNvSpPr/>
          <p:nvPr userDrawn="1"/>
        </p:nvSpPr>
        <p:spPr>
          <a:xfrm>
            <a:off x="6385560" y="1371600"/>
            <a:ext cx="5463540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4BF3E90-5C33-71AB-5C99-7C1D76D7FAB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28875" y="1954025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0546A675-E1C1-95C8-49A2-6D1028A3C1A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85560" y="1371600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71EBE055-2A0A-B5BA-FA53-28C981F6D136}"/>
              </a:ext>
            </a:extLst>
          </p:cNvPr>
          <p:cNvSpPr/>
          <p:nvPr userDrawn="1"/>
        </p:nvSpPr>
        <p:spPr>
          <a:xfrm>
            <a:off x="419100" y="3849328"/>
            <a:ext cx="5463540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F9417FD1-7603-092A-724B-2A4FF45C893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062415" y="4431753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3B4DD86D-9F31-E558-834A-F68784EC8B1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" y="3849328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06DC2354-1F0E-BBDF-276C-E89428D65BA8}"/>
              </a:ext>
            </a:extLst>
          </p:cNvPr>
          <p:cNvSpPr/>
          <p:nvPr userDrawn="1"/>
        </p:nvSpPr>
        <p:spPr>
          <a:xfrm>
            <a:off x="6385560" y="3849328"/>
            <a:ext cx="5463540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FE0428A-B521-5C48-80FD-EC699EEB4AB1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028875" y="4431753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96EC479-0271-8EBF-CAFE-84C5EC0683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85560" y="3849328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65271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8E77B2-C610-3A31-5110-91FDF1F65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663AE79-6577-F30A-13F2-C0AE4FA1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9F0527-42A6-B350-36A0-D16816263F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5038" y="2754691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A6942D81-7F37-FA5F-0C3C-3946830772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038" y="1371600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D99C2E9-3945-C255-51EB-673657FC25F9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25038" y="5247968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CAF12E28-EF60-2E0D-85D2-B9B9948CB35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5038" y="3864877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38E210B-61D4-AE12-F876-40FC4584F77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381136" y="2754691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CF120748-2F30-F2BF-E77A-CE99DF45AA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1136" y="1371600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843953F-106C-1435-BE0E-989AFF97FC8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81136" y="5247968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Picture Placeholder 19">
            <a:extLst>
              <a:ext uri="{FF2B5EF4-FFF2-40B4-BE49-F238E27FC236}">
                <a16:creationId xmlns:a16="http://schemas.microsoft.com/office/drawing/2014/main" id="{54C99E8E-8200-9FFB-1497-61AB330C06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136" y="3864877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8351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25148" y="1371600"/>
            <a:ext cx="11430001" cy="105156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9A3ED9-F60A-9365-FF36-8388F8154325}"/>
              </a:ext>
            </a:extLst>
          </p:cNvPr>
          <p:cNvSpPr/>
          <p:nvPr userDrawn="1"/>
        </p:nvSpPr>
        <p:spPr>
          <a:xfrm>
            <a:off x="425148" y="2633980"/>
            <a:ext cx="11430001" cy="105156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B6BB6B-7499-34A7-4AF7-AF464F8CD184}"/>
              </a:ext>
            </a:extLst>
          </p:cNvPr>
          <p:cNvSpPr/>
          <p:nvPr userDrawn="1"/>
        </p:nvSpPr>
        <p:spPr>
          <a:xfrm>
            <a:off x="425148" y="3896360"/>
            <a:ext cx="11430001" cy="105156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960DB5-B53A-2F34-0B13-41BF56B70BC9}"/>
              </a:ext>
            </a:extLst>
          </p:cNvPr>
          <p:cNvSpPr/>
          <p:nvPr userDrawn="1"/>
        </p:nvSpPr>
        <p:spPr>
          <a:xfrm>
            <a:off x="425148" y="5158740"/>
            <a:ext cx="11430001" cy="1051560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313" y="155799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81395" y="150240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D0FC32-9F03-894B-68E2-7CF5CF353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9313" y="282037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4526E34-C7D8-D509-A201-9E997DE2D90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81395" y="276478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7260A6-1D2B-1B04-0EF4-AB8C63D83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313" y="408275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BA15F6B-C3A4-9F6E-51D4-6670B9E804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81395" y="402716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0DE6576-FA6B-D29B-D71B-0E6A37656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313" y="534513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1C17393-3DDF-97D6-975E-2D841FD65D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81395" y="528954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563036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gray pill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19100" y="1243013"/>
            <a:ext cx="2068606" cy="4967287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5323" y="1485900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5323" y="2351314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Rectangle: Rounded Corners 14">
            <a:extLst>
              <a:ext uri="{FF2B5EF4-FFF2-40B4-BE49-F238E27FC236}">
                <a16:creationId xmlns:a16="http://schemas.microsoft.com/office/drawing/2014/main" id="{8CC344CF-9F34-4255-C1D1-485AA925D274}"/>
              </a:ext>
            </a:extLst>
          </p:cNvPr>
          <p:cNvSpPr/>
          <p:nvPr userDrawn="1"/>
        </p:nvSpPr>
        <p:spPr>
          <a:xfrm>
            <a:off x="9820161" y="1243013"/>
            <a:ext cx="2068606" cy="4967287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46C11E2-5EA5-6D87-9B16-19C34984302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76384" y="1485900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1FC3F53-1623-1501-A88C-393F90744E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976384" y="2351314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642EFA99-0CC2-5C0D-F347-C7AF408144AB}"/>
              </a:ext>
            </a:extLst>
          </p:cNvPr>
          <p:cNvSpPr/>
          <p:nvPr userDrawn="1"/>
        </p:nvSpPr>
        <p:spPr>
          <a:xfrm>
            <a:off x="2769365" y="1243013"/>
            <a:ext cx="2068606" cy="4967287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0F172A8-C3C2-BD4A-7CE4-964169DED1B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925588" y="1485900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8606C336-516C-32FA-0769-C71D2F0E48D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925588" y="2351314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Rectangle: Rounded Corners 14">
            <a:extLst>
              <a:ext uri="{FF2B5EF4-FFF2-40B4-BE49-F238E27FC236}">
                <a16:creationId xmlns:a16="http://schemas.microsoft.com/office/drawing/2014/main" id="{6B8B3E43-F8BC-23C0-CF83-012744622F99}"/>
              </a:ext>
            </a:extLst>
          </p:cNvPr>
          <p:cNvSpPr/>
          <p:nvPr userDrawn="1"/>
        </p:nvSpPr>
        <p:spPr>
          <a:xfrm>
            <a:off x="7469895" y="1243013"/>
            <a:ext cx="2068606" cy="4967287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576C61F-EF66-C44E-3E7A-C6DD64EA6AE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626118" y="1485900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E6A360E-3E2D-63BA-610C-462D2E45A3B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626118" y="2351314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Rectangle: Rounded Corners 14">
            <a:extLst>
              <a:ext uri="{FF2B5EF4-FFF2-40B4-BE49-F238E27FC236}">
                <a16:creationId xmlns:a16="http://schemas.microsoft.com/office/drawing/2014/main" id="{B735E1DD-0BEA-CCF6-0B52-A1883FAA94EE}"/>
              </a:ext>
            </a:extLst>
          </p:cNvPr>
          <p:cNvSpPr/>
          <p:nvPr userDrawn="1"/>
        </p:nvSpPr>
        <p:spPr>
          <a:xfrm>
            <a:off x="5119630" y="1243013"/>
            <a:ext cx="2068606" cy="4967287"/>
          </a:xfrm>
          <a:prstGeom prst="roundRect">
            <a:avLst>
              <a:gd name="adj" fmla="val 648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B5206F8-8307-A73A-CE56-CA2FD0EA39D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275853" y="1485900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DC6D66F0-02D3-2ADC-1C08-571FA4466C3F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275853" y="2351314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9175330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llar w cicle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6891"/>
            <a:ext cx="11430000" cy="638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ACD32A4-E944-7B1B-9A9F-60049DD3C3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0" y="3958713"/>
            <a:ext cx="2022698" cy="34163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35F755D-B83A-31BD-34B9-2E05836CD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4445744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A77CCC5-B9BE-4642-8458-7FDC46CB3B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770926" y="3958713"/>
            <a:ext cx="2022698" cy="34163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27D8439D-6992-936B-CF67-4A07F79A61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0926" y="4445744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5DCCC6-32E6-6E64-8450-82236AB1AD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122752" y="3958713"/>
            <a:ext cx="2022698" cy="34163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EEFBC73-7976-8792-E96A-A06F540A4B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2751" y="4445744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0DB3EB-294A-2D58-7F58-0C644A208E0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474577" y="3958713"/>
            <a:ext cx="2022698" cy="34163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DF88B32C-7F64-46CF-466C-C6DAC4DB66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74576" y="4445744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BCBDB97-C9B0-B479-CB1D-9DEA1006D1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826402" y="3958713"/>
            <a:ext cx="2022698" cy="34163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1E169BA-7F72-B21E-15E6-C774673E73F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26402" y="4445744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2505C8-3896-8478-1235-5A420A519E93}"/>
              </a:ext>
            </a:extLst>
          </p:cNvPr>
          <p:cNvCxnSpPr>
            <a:cxnSpLocks/>
          </p:cNvCxnSpPr>
          <p:nvPr userDrawn="1"/>
        </p:nvCxnSpPr>
        <p:spPr>
          <a:xfrm>
            <a:off x="381000" y="3541503"/>
            <a:ext cx="11430000" cy="0"/>
          </a:xfrm>
          <a:prstGeom prst="line">
            <a:avLst/>
          </a:prstGeom>
          <a:ln w="1905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791210B6-BA45-E02E-5EDA-A5720EB468A7}"/>
              </a:ext>
            </a:extLst>
          </p:cNvPr>
          <p:cNvSpPr/>
          <p:nvPr userDrawn="1"/>
        </p:nvSpPr>
        <p:spPr>
          <a:xfrm>
            <a:off x="680641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0C272F88-F183-6492-2FC6-B544D29E2BA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166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2E6A1B-8278-4A63-B26C-C0E96D478D13}"/>
              </a:ext>
            </a:extLst>
          </p:cNvPr>
          <p:cNvSpPr/>
          <p:nvPr userDrawn="1"/>
        </p:nvSpPr>
        <p:spPr>
          <a:xfrm>
            <a:off x="3032467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CB363CF5-B1B6-F5BA-1AB9-EBCAEBC5DA3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1992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92E17C-3558-F608-BBB0-FE3B918F382B}"/>
              </a:ext>
            </a:extLst>
          </p:cNvPr>
          <p:cNvSpPr/>
          <p:nvPr userDrawn="1"/>
        </p:nvSpPr>
        <p:spPr>
          <a:xfrm>
            <a:off x="5384293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7BB94B14-FF37-028A-EF00-3618695FEA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393818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2775533-567B-2EC2-C299-79C30121011C}"/>
              </a:ext>
            </a:extLst>
          </p:cNvPr>
          <p:cNvSpPr/>
          <p:nvPr userDrawn="1"/>
        </p:nvSpPr>
        <p:spPr>
          <a:xfrm>
            <a:off x="7736118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D20E0605-C5AA-DDDB-7091-C45149DB3C1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745643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2706883-016F-51F4-5F05-871887CCE838}"/>
              </a:ext>
            </a:extLst>
          </p:cNvPr>
          <p:cNvSpPr/>
          <p:nvPr userDrawn="1"/>
        </p:nvSpPr>
        <p:spPr>
          <a:xfrm>
            <a:off x="10087943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6"/>
                </a:gs>
                <a:gs pos="100000">
                  <a:schemeClr val="accent3"/>
                </a:gs>
                <a:gs pos="3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5" name="Picture Placeholder 12">
            <a:extLst>
              <a:ext uri="{FF2B5EF4-FFF2-40B4-BE49-F238E27FC236}">
                <a16:creationId xmlns:a16="http://schemas.microsoft.com/office/drawing/2014/main" id="{2C859758-47DC-216A-0239-1927A94ED4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7468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6774440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6BE62AD-E471-E928-6CF2-3A02CF279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262" y="1377538"/>
            <a:ext cx="6493838" cy="646331"/>
          </a:xfrm>
        </p:spPr>
        <p:txBody>
          <a:bodyPr wrap="square" anchor="b">
            <a:spAutoFit/>
          </a:bodyPr>
          <a:lstStyle>
            <a:lvl1pPr>
              <a:defRPr/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EA40E48-6F93-59EA-5645-BEC493FD34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100" y="342900"/>
            <a:ext cx="4572543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4C4FAF1-4785-2CDF-37E2-6719DC5C65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5262" y="2557429"/>
            <a:ext cx="6204133" cy="108824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BDB1EE1-408D-6DC3-8FEB-A9F392B69C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5261" y="2130329"/>
            <a:ext cx="6204133" cy="33855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E9DB220-52B5-CBEE-50CC-C71A5F1B79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5262" y="4517790"/>
            <a:ext cx="2988289" cy="1692510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C6430C3-D1A9-9784-013F-D9BC72C395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55261" y="4090689"/>
            <a:ext cx="2988289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8B9D09-720A-224C-6915-79BC8B7342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60811" y="4517790"/>
            <a:ext cx="2988289" cy="1692510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42C1BC7-78AB-760C-542B-7BF4512D4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0810" y="4090689"/>
            <a:ext cx="2988289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1BFBC96A-B9B8-6024-A7CC-8C3544AF89B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55262" y="342900"/>
            <a:ext cx="2431886" cy="8959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company logo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2595F3-6B29-A4C1-F562-043ADD29A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94181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AA53AC0-AEB6-8987-6A07-E00C23BBBE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1" y="1953888"/>
            <a:ext cx="6850379" cy="1265561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02566AB-3ACD-263E-89D2-891AAF84D7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101" y="1526788"/>
            <a:ext cx="6850379" cy="33855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B9BF6A2-CF72-385B-8B53-DE94552D36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101" y="4065650"/>
            <a:ext cx="3275291" cy="214464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2719C19-DC25-DC42-CDA0-B68389E5B8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101" y="3638550"/>
            <a:ext cx="3275291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349D97C-BFAC-4A0B-B4FE-8AAA14B659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94189" y="4065650"/>
            <a:ext cx="3275291" cy="214464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360A970-79B6-D322-41DA-DDA17ED7A0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94189" y="3638550"/>
            <a:ext cx="3275291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7D666F-6FBF-ABB3-CF15-16F3AF8F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760"/>
            <a:ext cx="11428476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E4858-7E78-2E6B-F756-D6089D087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624" y="1097280"/>
            <a:ext cx="11428476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F1EED-92E4-7A2D-9D4A-30BB22594C2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6">
            <a:extLst>
              <a:ext uri="{FF2B5EF4-FFF2-40B4-BE49-F238E27FC236}">
                <a16:creationId xmlns:a16="http://schemas.microsoft.com/office/drawing/2014/main" id="{35D4D107-5C7D-BB1E-A960-CD9CC631CE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126344" y="5559425"/>
            <a:ext cx="1828800" cy="6508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Click icon to add company logo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46121367-B5ED-B6C9-4E59-44F855096DC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92177" y="1532603"/>
            <a:ext cx="3685143" cy="368514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536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a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7D666F-6FBF-ABB3-CF15-16F3AF8F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760"/>
            <a:ext cx="11428476" cy="638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33">
            <a:extLst>
              <a:ext uri="{FF2B5EF4-FFF2-40B4-BE49-F238E27FC236}">
                <a16:creationId xmlns:a16="http://schemas.microsoft.com/office/drawing/2014/main" id="{F34FBDEE-40DF-496D-5524-FEDAED72FE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369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34">
            <a:extLst>
              <a:ext uri="{FF2B5EF4-FFF2-40B4-BE49-F238E27FC236}">
                <a16:creationId xmlns:a16="http://schemas.microsoft.com/office/drawing/2014/main" id="{ED8B1744-40CE-E460-0FFD-C93324C30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06887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86D7E1A9-FAC7-D835-2A49-8F61C0CE98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2542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36">
            <a:extLst>
              <a:ext uri="{FF2B5EF4-FFF2-40B4-BE49-F238E27FC236}">
                <a16:creationId xmlns:a16="http://schemas.microsoft.com/office/drawing/2014/main" id="{88B5C5EE-36B1-0B29-0B68-14299BE4BB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79715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B483D00A-86AD-3850-BF01-10E82DD419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5369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38">
            <a:extLst>
              <a:ext uri="{FF2B5EF4-FFF2-40B4-BE49-F238E27FC236}">
                <a16:creationId xmlns:a16="http://schemas.microsoft.com/office/drawing/2014/main" id="{FF2E3F6D-C2A0-7D16-1F62-393D401677E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306887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6143B8D4-28E7-9550-7D2F-32DAE92EDA2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52542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40">
            <a:extLst>
              <a:ext uri="{FF2B5EF4-FFF2-40B4-BE49-F238E27FC236}">
                <a16:creationId xmlns:a16="http://schemas.microsoft.com/office/drawing/2014/main" id="{B820354B-C892-2DC6-7FAC-F4480CCCFA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79715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D11658A-C63D-B5C7-669B-6883EE4D0CF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022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8189914" cy="2567077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41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CB5C35-A9BE-DFC3-9BA2-74BF56863A41}"/>
              </a:ext>
            </a:extLst>
          </p:cNvPr>
          <p:cNvSpPr>
            <a:spLocks noChangeAspect="1"/>
          </p:cNvSpPr>
          <p:nvPr userDrawn="1"/>
        </p:nvSpPr>
        <p:spPr>
          <a:xfrm>
            <a:off x="306051" y="91509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960AC-5F89-3CAD-F47B-B09F0327EE64}"/>
              </a:ext>
            </a:extLst>
          </p:cNvPr>
          <p:cNvSpPr/>
          <p:nvPr userDrawn="1"/>
        </p:nvSpPr>
        <p:spPr>
          <a:xfrm>
            <a:off x="0" y="0"/>
            <a:ext cx="80304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22CC8-AAED-E1B3-9376-DEDAC5CC26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6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CF52449C-A276-663A-D802-436C9D3F6FC8}"/>
              </a:ext>
            </a:extLst>
          </p:cNvPr>
          <p:cNvSpPr/>
          <p:nvPr userDrawn="1"/>
        </p:nvSpPr>
        <p:spPr>
          <a:xfrm>
            <a:off x="646656" y="856097"/>
            <a:ext cx="10898688" cy="4823076"/>
          </a:xfrm>
          <a:prstGeom prst="roundRect">
            <a:avLst>
              <a:gd name="adj" fmla="val 5872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err="1"/>
          </a:p>
        </p:txBody>
      </p:sp>
      <p:sp>
        <p:nvSpPr>
          <p:cNvPr id="7" name="Freeform: Shape 2">
            <a:extLst>
              <a:ext uri="{FF2B5EF4-FFF2-40B4-BE49-F238E27FC236}">
                <a16:creationId xmlns:a16="http://schemas.microsoft.com/office/drawing/2014/main" id="{FCB01597-885F-FD69-6C6A-888EB789A2F2}"/>
              </a:ext>
            </a:extLst>
          </p:cNvPr>
          <p:cNvSpPr>
            <a:spLocks noChangeAspect="1"/>
          </p:cNvSpPr>
          <p:nvPr userDrawn="1"/>
        </p:nvSpPr>
        <p:spPr>
          <a:xfrm>
            <a:off x="442528" y="157667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5019C-F15E-4897-1C3D-82539E02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6374" y="1862077"/>
            <a:ext cx="9245909" cy="2567077"/>
          </a:xfrm>
          <a:prstGeom prst="rect">
            <a:avLst/>
          </a:prstGeom>
        </p:spPr>
        <p:txBody>
          <a:bodyPr/>
          <a:lstStyle>
            <a:lvl1pPr>
              <a:defRPr sz="4400" b="0" i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E8BE0-8022-F6FA-1FCB-F0FD306E1A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E05B9B6-9DA4-2989-44CE-8A044B2435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4839" y="4504410"/>
            <a:ext cx="9247444" cy="369332"/>
          </a:xfrm>
        </p:spPr>
        <p:txBody>
          <a:bodyPr/>
          <a:lstStyle>
            <a:lvl1pPr marL="0" indent="0" algn="r">
              <a:buNone/>
              <a:defRPr sz="20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4E7FC7-40F3-F6F9-0A02-1E1483098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4839" y="4939447"/>
            <a:ext cx="9247444" cy="341632"/>
          </a:xfrm>
        </p:spPr>
        <p:txBody>
          <a:bodyPr/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4228140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6562" y="1720438"/>
            <a:ext cx="11422538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bulleted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8C02AE-851D-17F6-F8FA-2D8D1DCF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111051C-6A16-3389-0E6D-DB6DF1458C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2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0AEBFA-3CEF-2B93-C85D-BB2A136C0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2853378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  <p15:guide id="4" orient="horz" pos="108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AD14EE-B412-D4BA-99A4-1C0E5FD3E4EA}"/>
              </a:ext>
            </a:extLst>
          </p:cNvPr>
          <p:cNvSpPr>
            <a:spLocks noChangeAspect="1"/>
          </p:cNvSpPr>
          <p:nvPr userDrawn="1"/>
        </p:nvSpPr>
        <p:spPr>
          <a:xfrm>
            <a:off x="306051" y="91509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87980-B302-9607-017B-75B69D6AD3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392CC1F-2D5E-FAD6-DCF4-A5CE6433ED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3840" y="0"/>
            <a:ext cx="813816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4953000" cy="256707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5459518"/>
            <a:ext cx="4953959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828850"/>
            <a:ext cx="4945182" cy="34163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2578876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ortra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4953000" cy="2567077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5459518"/>
            <a:ext cx="4953959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828850"/>
            <a:ext cx="4945182" cy="341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AD14EE-B412-D4BA-99A4-1C0E5FD3E4EA}"/>
              </a:ext>
            </a:extLst>
          </p:cNvPr>
          <p:cNvSpPr>
            <a:spLocks noChangeAspect="1"/>
          </p:cNvSpPr>
          <p:nvPr userDrawn="1"/>
        </p:nvSpPr>
        <p:spPr>
          <a:xfrm>
            <a:off x="306051" y="91509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10A63-64FE-E9AE-7EFE-0450BA72CEBC}"/>
              </a:ext>
            </a:extLst>
          </p:cNvPr>
          <p:cNvSpPr/>
          <p:nvPr userDrawn="1"/>
        </p:nvSpPr>
        <p:spPr>
          <a:xfrm>
            <a:off x="0" y="0"/>
            <a:ext cx="80304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B379-6BCD-5D2B-DD26-96F5436A93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F8984E-9F5B-A656-83FE-21F4A76460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91400" y="1485899"/>
            <a:ext cx="3886200" cy="3980836"/>
          </a:xfrm>
          <a:prstGeom prst="roundRect">
            <a:avLst>
              <a:gd name="adj" fmla="val 269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786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0138-670A-478D-BCC5-48A85ECF1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707821"/>
            <a:ext cx="8077200" cy="1442355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Section divider – </a:t>
            </a:r>
            <a:br>
              <a:rPr lang="en-US"/>
            </a:br>
            <a:r>
              <a:rPr lang="en-US"/>
              <a:t>Enter section name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0AEFC-66AC-3609-C732-66426D96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5998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0138-670A-478D-BCC5-48A85ECF1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707821"/>
            <a:ext cx="8077200" cy="1442355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Section divider – </a:t>
            </a:r>
            <a:br>
              <a:rPr lang="en-US"/>
            </a:br>
            <a:r>
              <a:rPr lang="en-US"/>
              <a:t>Enter section name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0AEFC-66AC-3609-C732-66426D96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3320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F796E24-5997-E186-1278-85841BD8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319619"/>
            <a:ext cx="5943600" cy="3046132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64BDF38-9AA7-CBB9-2814-A6AA8E7AD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83A5516-1B0D-0050-4758-1DD1D7C68A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91400" y="342900"/>
            <a:ext cx="4457700" cy="5867399"/>
          </a:xfrm>
          <a:prstGeom prst="roundRect">
            <a:avLst>
              <a:gd name="adj" fmla="val 269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97984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453368"/>
            <a:ext cx="3429000" cy="3693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835400"/>
            <a:ext cx="3429000" cy="11284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453368"/>
            <a:ext cx="3429000" cy="3693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453368"/>
            <a:ext cx="3429000" cy="3693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835400"/>
            <a:ext cx="3429000" cy="11284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835400"/>
            <a:ext cx="3429000" cy="11284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/>
              <a:t>Speaker contact info (such as email or socials)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D9B8DBA-78C6-4788-90BB-271D175CD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868"/>
            <a:ext cx="121920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Thank you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EF7F8-9F2B-B523-D4B9-FDEDC073F8E5}"/>
              </a:ext>
            </a:extLst>
          </p:cNvPr>
          <p:cNvSpPr txBox="1"/>
          <p:nvPr userDrawn="1"/>
        </p:nvSpPr>
        <p:spPr bwMode="white">
          <a:xfrm>
            <a:off x="419100" y="1900795"/>
            <a:ext cx="5676900" cy="956453"/>
          </a:xfrm>
          <a:prstGeom prst="rect">
            <a:avLst/>
          </a:prstGeom>
          <a:noFill/>
        </p:spPr>
        <p:txBody>
          <a:bodyPr lIns="0" tIns="0" rIns="0" bIns="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i="0" spc="-15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8D098-0D5D-2F43-20F0-F79D1130DD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76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4803B-1950-E31A-1640-76EE0564F821}"/>
              </a:ext>
            </a:extLst>
          </p:cNvPr>
          <p:cNvSpPr txBox="1"/>
          <p:nvPr userDrawn="1"/>
        </p:nvSpPr>
        <p:spPr>
          <a:xfrm>
            <a:off x="3486150" y="2379642"/>
            <a:ext cx="7785100" cy="247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Do not use layouts after this slide.</a:t>
            </a:r>
            <a:endParaRPr lang="en-US" sz="6600" b="1" i="0" dirty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400" b="0" i="0" dirty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rPr>
              <a:t>They are included as visual examples only</a:t>
            </a: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400" b="0" i="0" dirty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rPr>
              <a:t>and are not part of the official template.</a:t>
            </a:r>
            <a:endParaRPr lang="en-US" sz="6600" b="0" i="0" dirty="0">
              <a:latin typeface="Amazon Ember Display Medium" panose="020F0603020204020204" pitchFamily="34" charset="0"/>
              <a:ea typeface="Amazon Ember Display Medium" panose="020F0603020204020204" pitchFamily="34" charset="0"/>
              <a:cs typeface="Amazon Ember Display Medium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836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9" y="2205761"/>
            <a:ext cx="4512969" cy="12232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Two-column split layout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026DE44C-E9F0-9274-C6EF-480B89C937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16238" y="342900"/>
            <a:ext cx="5632862" cy="5867399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228600" indent="0">
              <a:lnSpc>
                <a:spcPct val="100000"/>
              </a:lnSpc>
              <a:buNone/>
              <a:defRPr sz="2200"/>
            </a:lvl2pPr>
            <a:lvl3pPr marL="457200" indent="0">
              <a:lnSpc>
                <a:spcPct val="100000"/>
              </a:lnSpc>
              <a:buNone/>
              <a:defRPr sz="2200"/>
            </a:lvl3pPr>
            <a:lvl4pPr marL="685800" indent="0">
              <a:lnSpc>
                <a:spcPct val="100000"/>
              </a:lnSpc>
              <a:buNone/>
              <a:defRPr sz="2200"/>
            </a:lvl4pPr>
            <a:lvl5pPr marL="685800" indent="0">
              <a:lnSpc>
                <a:spcPct val="100000"/>
              </a:lnSpc>
              <a:buNone/>
              <a:defRPr sz="22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2A99E-A782-B58E-F99E-24FD39230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562" y="3663582"/>
            <a:ext cx="4511446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3743A8C-724B-A2CA-713A-3A791D087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58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130-06E7-4370-BE1F-6B09EE729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8838"/>
            <a:ext cx="4032662" cy="10227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48838"/>
            <a:ext cx="6819900" cy="5861462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25038" y="2181224"/>
            <a:ext cx="4032662" cy="40290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E8B837-8722-DD15-760D-83DA67D69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501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CFB70-4D2B-4A5F-B5F1-1904D4D48BF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42900"/>
            <a:ext cx="6819900" cy="58674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DB1E-5222-413E-A157-09D2D7B06B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25038" y="2171700"/>
            <a:ext cx="4032662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ECA711-54F7-1662-A4F0-D69A58EDA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DA85AD-D694-0944-6E5E-CC79AA265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8838"/>
            <a:ext cx="4032662" cy="10227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Image with caption layout</a:t>
            </a:r>
          </a:p>
        </p:txBody>
      </p:sp>
    </p:spTree>
    <p:extLst>
      <p:ext uri="{BB962C8B-B14F-4D97-AF65-F5344CB8AC3E}">
        <p14:creationId xmlns:p14="http://schemas.microsoft.com/office/powerpoint/2010/main" val="3377950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7DDAAB0-3CBC-8FAE-CE7D-52722B8787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624" y="1371600"/>
            <a:ext cx="5267952" cy="4838699"/>
          </a:xfrm>
          <a:prstGeom prst="roundRect">
            <a:avLst>
              <a:gd name="adj" fmla="val 3930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DDFED8D-7006-3D83-A139-7E16F98EF51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6196" y="1375464"/>
            <a:ext cx="5642904" cy="483483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4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685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B50DE2-94EC-EA42-5AA1-7D8A4DC7F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B1ECAC-FFC4-7CEE-388F-B45D213B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8838"/>
            <a:ext cx="11424062" cy="6417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Image with text layout</a:t>
            </a:r>
          </a:p>
        </p:txBody>
      </p:sp>
    </p:spTree>
    <p:extLst>
      <p:ext uri="{BB962C8B-B14F-4D97-AF65-F5344CB8AC3E}">
        <p14:creationId xmlns:p14="http://schemas.microsoft.com/office/powerpoint/2010/main" val="12843426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9100" y="1371600"/>
            <a:ext cx="5524500" cy="48387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13C7F20-4CF7-9A85-8224-6EEC7F068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A82167-8C2F-1CF0-95E2-7265A8C43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 layout</a:t>
            </a:r>
          </a:p>
        </p:txBody>
      </p:sp>
    </p:spTree>
    <p:extLst>
      <p:ext uri="{BB962C8B-B14F-4D97-AF65-F5344CB8AC3E}">
        <p14:creationId xmlns:p14="http://schemas.microsoft.com/office/powerpoint/2010/main" val="16198814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5C980B-F687-1998-B1EB-9BDBB17C3C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8" y="1910358"/>
            <a:ext cx="5791199" cy="429994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1BE4B08-1780-852B-F8C7-7ABBCE757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A5E422-CD5D-F8B3-FF12-D8E7643F6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7DD19D-EB95-C1B3-7EAF-DDD169341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1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45E12F-6CCC-B4A7-25BB-6EA825CC45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99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6702D9F-6087-CDEB-5CD1-FD2138035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F4EBEB-0AED-DBC5-64B2-DCB373310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2963192"/>
            <a:ext cx="5086337" cy="646331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/>
              <a:t>Title and image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414BEB8-A21B-0C64-A1E3-05FD57EA64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99" y="3793440"/>
            <a:ext cx="508633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1FBC554-A4A8-E441-E502-DF3977DAE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099" y="585446"/>
            <a:ext cx="2096652" cy="296037"/>
          </a:xfrm>
          <a:prstGeom prst="roundRect">
            <a:avLst>
              <a:gd name="adj" fmla="val 2204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</a:pPr>
            <a:r>
              <a:rPr lang="en-US" dirty="0"/>
              <a:t>SECTION TITLE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8E7B1A7-9B21-D66C-887E-5E41193956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309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gradi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F6D62056-E10A-E1CB-670C-88AA712F25D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0" y="6476853"/>
            <a:ext cx="5533125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BD4D8D4-CAB7-30A9-E0D1-FF90E1042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1" y="551423"/>
            <a:ext cx="1010270" cy="604149"/>
          </a:xfrm>
          <a:prstGeom prst="rect">
            <a:avLst/>
          </a:prstGeom>
        </p:spPr>
      </p:pic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1A51EC1-DAE6-EA89-1E8A-A88DB5C7D6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38B4AFAE-9B8B-C5AB-E21D-116567A8C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2A1E371-5E1F-076D-95C7-F4041B142E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596" y="2746988"/>
            <a:ext cx="6660004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792AB3EA-039F-9B16-9DCA-F885FFA04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95" y="3533486"/>
            <a:ext cx="6660005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E4ED565-8124-620D-1BA0-4DB3399B35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9" y="2341195"/>
            <a:ext cx="6661561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chemeClr val="tx1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/>
              <a:t>Enter session ID if required</a:t>
            </a:r>
          </a:p>
        </p:txBody>
      </p:sp>
    </p:spTree>
    <p:extLst>
      <p:ext uri="{BB962C8B-B14F-4D97-AF65-F5344CB8AC3E}">
        <p14:creationId xmlns:p14="http://schemas.microsoft.com/office/powerpoint/2010/main" val="233667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BCE21-C2EC-1306-503B-BC2BBAB96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r="34101" b="3840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2963192"/>
            <a:ext cx="5086337" cy="646331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/>
              <a:t>Title and image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E3AFC5-1F1E-90B5-A413-ABEF7C5EFE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99" y="3793440"/>
            <a:ext cx="508633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27BB3CF-1205-0027-049B-BD3567B2E3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16F55B-B62C-E415-953C-78E443215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33E20A0-1D9F-4D3A-0150-B25F1AF52A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099" y="585446"/>
            <a:ext cx="2096652" cy="296037"/>
          </a:xfrm>
          <a:prstGeom prst="roundRect">
            <a:avLst>
              <a:gd name="adj" fmla="val 2204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5228447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12852A8-90D0-6D87-0F6A-8E688E4E41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2744" y="0"/>
            <a:ext cx="5849256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43CEB2-8374-F260-B87D-FC866EC90F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038" y="4688232"/>
            <a:ext cx="6340332" cy="1522068"/>
          </a:xfrm>
          <a:prstGeom prst="roundRect">
            <a:avLst>
              <a:gd name="adj" fmla="val 13066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920240" tIns="228600" rIns="457200" bIns="228600" anchor="ctr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0664E9-343F-D88D-014A-7D3AFE06C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1371600"/>
            <a:ext cx="5430157" cy="1200329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 dirty="0"/>
              <a:t>Title and image with callout box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A82A614-DD13-3818-9411-799477AC15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038" y="2755846"/>
            <a:ext cx="543015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9CD4326E-A8E9-1E22-CE0F-1B63E5913E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647" y="4901861"/>
            <a:ext cx="1159212" cy="109481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E4BA17A-B2AD-611A-FFA5-525565B19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34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B761F8-EB0E-F335-F6C7-3EFC00F61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A190BD6-973A-5A89-171D-403C140DD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1902"/>
            <a:ext cx="11424061" cy="6386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 with subtitle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CC1A318-61A9-B9B7-774F-9F1DFF36BB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1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69F38ED-3151-FA35-D0C1-56F327D8A8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93477" y="1485898"/>
            <a:ext cx="8405047" cy="4724402"/>
          </a:xfrm>
          <a:prstGeom prst="roundRect">
            <a:avLst>
              <a:gd name="adj" fmla="val 3930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025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27BB3CF-1205-0027-049B-BD3567B2E3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3840F62-9717-90C6-6842-D1AA2CF349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4695DEDB-882B-9BAB-1BD7-E2BF26C1125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88016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4DC6F60-54B5-39C2-DB94-A5D2E06B5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100" y="6428661"/>
            <a:ext cx="388818" cy="23251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27FCDA7-0ECC-B11E-7BCE-93CF8C58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414953"/>
            <a:ext cx="5638800" cy="63817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9C2FBB8A-8B8F-97AB-A720-14B61EA295F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9100" y="3298213"/>
            <a:ext cx="5638800" cy="117289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slide content</a:t>
            </a:r>
          </a:p>
        </p:txBody>
      </p:sp>
    </p:spTree>
    <p:extLst>
      <p:ext uri="{BB962C8B-B14F-4D97-AF65-F5344CB8AC3E}">
        <p14:creationId xmlns:p14="http://schemas.microsoft.com/office/powerpoint/2010/main" val="5829376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27BB3CF-1205-0027-049B-BD3567B2E3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3840F62-9717-90C6-6842-D1AA2CF349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8478C7A9-D31C-969E-487C-F31C96AF2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96413"/>
            <a:ext cx="12192000" cy="7868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Full-screen image layout (enter descriptive title here for accessibility)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4DA2ACA-0942-88C4-1D17-3BB59FEC413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88016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F49FDB6-9DD6-6825-8726-1C1EFF23F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100" y="6428661"/>
            <a:ext cx="388818" cy="2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4242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FD226-D826-41A8-94B2-5E84F7FD8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894734"/>
            <a:ext cx="12578080" cy="88521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Video layout (enter descriptive title here for accessibility)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90FAE4-3065-EA27-3F33-5A6B98E9BD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7129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5038" y="1371600"/>
            <a:ext cx="5556662" cy="215591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6240" y="1371600"/>
            <a:ext cx="5632860" cy="215592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A646E67-FE85-69E1-D202-50C63E45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7AA925-F469-6082-6658-FF251C652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columns with bullets layout</a:t>
            </a:r>
          </a:p>
        </p:txBody>
      </p:sp>
    </p:spTree>
    <p:extLst>
      <p:ext uri="{BB962C8B-B14F-4D97-AF65-F5344CB8AC3E}">
        <p14:creationId xmlns:p14="http://schemas.microsoft.com/office/powerpoint/2010/main" val="1814080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5038" y="1371600"/>
            <a:ext cx="5556661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5038" y="2041412"/>
            <a:ext cx="5556662" cy="2000548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571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3pPr>
            <a:lvl4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242" y="1371600"/>
            <a:ext cx="5632858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241" y="2041412"/>
            <a:ext cx="5632859" cy="2000548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571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3pPr>
            <a:lvl4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E3C4CA5-6C08-C74A-F6B3-BF6D0456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DDDAC73-808F-0CB1-3A58-26A47FAE5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1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</p:spTree>
    <p:extLst>
      <p:ext uri="{BB962C8B-B14F-4D97-AF65-F5344CB8AC3E}">
        <p14:creationId xmlns:p14="http://schemas.microsoft.com/office/powerpoint/2010/main" val="7468317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9" y="1371600"/>
            <a:ext cx="11424061" cy="123110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228600" indent="0">
              <a:lnSpc>
                <a:spcPct val="100000"/>
              </a:lnSpc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buNone/>
              <a:defRPr sz="1400"/>
            </a:lvl4pPr>
            <a:lvl5pPr marL="685800" indent="0">
              <a:buNone/>
              <a:defRPr sz="14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AACF00-959A-2B82-CD02-0DA478B13B1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037" y="2976807"/>
            <a:ext cx="5558903" cy="181588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4962A34-26C7-E1E9-09A4-2844AB0993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2438" y="2976807"/>
            <a:ext cx="5556662" cy="181588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1C18B2C-0B58-F601-4E72-16A2EFEBA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82AD27-5462-203C-71E4-78C30F9A52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1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39579254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6562" y="1714500"/>
            <a:ext cx="5549202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6237" y="1714500"/>
            <a:ext cx="5632863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524B8A-0EAF-B5E9-9E13-EC663205C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F6A844-3327-B0FD-A261-1CE34D767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77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3A575B9-76B2-80F9-00BE-861BBB5B7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9" y="1097281"/>
            <a:ext cx="11424061" cy="27431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28559821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371601"/>
            <a:ext cx="11424062" cy="3293209"/>
          </a:xfrm>
        </p:spPr>
        <p:txBody>
          <a:bodyPr vert="horz" wrap="square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z="2400" smtClean="0"/>
            </a:lvl1pPr>
            <a:lvl2pPr marL="0" indent="0">
              <a:spcAft>
                <a:spcPts val="3000"/>
              </a:spcAft>
              <a:buNone/>
              <a:defRPr lang="en-US" sz="2400" smtClean="0"/>
            </a:lvl2pPr>
            <a:lvl3pPr marL="0" indent="0">
              <a:spcAft>
                <a:spcPts val="3000"/>
              </a:spcAft>
              <a:buNone/>
              <a:defRPr lang="en-US" sz="2400" smtClean="0"/>
            </a:lvl3pPr>
            <a:lvl4pPr marL="0" indent="0">
              <a:spcAft>
                <a:spcPts val="3000"/>
              </a:spcAft>
              <a:buNone/>
              <a:defRPr lang="en-US" sz="2400" smtClean="0"/>
            </a:lvl4pPr>
            <a:lvl5pPr marL="0" indent="0">
              <a:spcAft>
                <a:spcPts val="3000"/>
              </a:spcAft>
              <a:buNone/>
              <a:defRPr lang="en-US" sz="24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47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E1C29A7-F9A0-7F59-4500-D6EB1A301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1844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5038" y="1714500"/>
            <a:ext cx="5556662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38800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0A3F751-C9B5-64F9-52C9-80510E630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0C5B1E-52D0-E9A6-60BD-62AA967D6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76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list with subtitle layout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0EC7E6E-6F95-45B7-A50C-29C594FDED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1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35208082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3A7D9B-34AC-A9B7-8C53-64E83EE3A971}"/>
              </a:ext>
            </a:extLst>
          </p:cNvPr>
          <p:cNvSpPr/>
          <p:nvPr userDrawn="1"/>
        </p:nvSpPr>
        <p:spPr>
          <a:xfrm>
            <a:off x="419100" y="1371600"/>
            <a:ext cx="5531138" cy="4724400"/>
          </a:xfrm>
          <a:prstGeom prst="roundRect">
            <a:avLst>
              <a:gd name="adj" fmla="val 297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7058EF-57A3-35B5-24A5-10BDD203B191}"/>
              </a:ext>
            </a:extLst>
          </p:cNvPr>
          <p:cNvSpPr/>
          <p:nvPr userDrawn="1"/>
        </p:nvSpPr>
        <p:spPr>
          <a:xfrm>
            <a:off x="6317962" y="1371600"/>
            <a:ext cx="5531138" cy="4724400"/>
          </a:xfrm>
          <a:prstGeom prst="roundRect">
            <a:avLst>
              <a:gd name="adj" fmla="val 28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2841" y="4227283"/>
            <a:ext cx="5160818" cy="168764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68341" y="4227283"/>
            <a:ext cx="5160818" cy="168764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F14529-DEDF-D241-732D-222517EB32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1371600"/>
            <a:ext cx="5528604" cy="2748116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C43E5F6-524D-42D8-4418-1C82D9C257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0496" y="1371600"/>
            <a:ext cx="5528604" cy="2748116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CA7F21-8046-855C-09C2-26B0BFF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F467D-8A54-C598-1031-D1985B60D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</p:spTree>
    <p:extLst>
      <p:ext uri="{BB962C8B-B14F-4D97-AF65-F5344CB8AC3E}">
        <p14:creationId xmlns:p14="http://schemas.microsoft.com/office/powerpoint/2010/main" val="1005996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3A7D9B-34AC-A9B7-8C53-64E83EE3A971}"/>
              </a:ext>
            </a:extLst>
          </p:cNvPr>
          <p:cNvSpPr/>
          <p:nvPr userDrawn="1"/>
        </p:nvSpPr>
        <p:spPr>
          <a:xfrm>
            <a:off x="411042" y="1371600"/>
            <a:ext cx="11438059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342901"/>
            <a:ext cx="11429999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Two-row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5949" y="1593925"/>
            <a:ext cx="7086600" cy="161274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F14529-DEDF-D241-732D-222517EB32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1371600"/>
            <a:ext cx="3543300" cy="2040194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2F06CE-5328-FE65-6EE7-50DBDA156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E2242901-EF2A-CAEC-D5CA-A7BDE2326D23}"/>
              </a:ext>
            </a:extLst>
          </p:cNvPr>
          <p:cNvSpPr/>
          <p:nvPr userDrawn="1"/>
        </p:nvSpPr>
        <p:spPr>
          <a:xfrm>
            <a:off x="411042" y="3810000"/>
            <a:ext cx="11438059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D4E14E8-2631-9F5A-B554-2F4DF3B3AD51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79859" y="4032325"/>
            <a:ext cx="7086600" cy="161274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B0BE2F3-3C17-80EA-03AC-4F82BC6CE9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5800" y="3810000"/>
            <a:ext cx="3543300" cy="2040194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210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1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BFD12E-90CE-C652-D318-19A128794C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1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3293554-A33B-9D32-3DB3-3828AE7DF76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2168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A3C4F7F-E583-C292-6FE3-AB2BFFC18C1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92167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C2E7C7-6272-7C9E-61CC-4BA5EEECC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5236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3B2FDF-2149-9868-48CF-68AF0B50E7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65236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1759E99C-9391-1568-8D11-F0380A352E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55950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7E8662-78AD-974B-E4CE-E3BF5371AC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29017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2123810-DB8B-DEDE-3CC0-864B7B3DE3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02085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6146589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8A8337-DCEF-3C7F-DDD7-39904A6FA476}"/>
              </a:ext>
            </a:extLst>
          </p:cNvPr>
          <p:cNvSpPr/>
          <p:nvPr/>
        </p:nvSpPr>
        <p:spPr>
          <a:xfrm>
            <a:off x="1426211" y="1885183"/>
            <a:ext cx="1541891" cy="1541891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F3FA1E-28A2-2A44-2C1D-7A1EF81ABD03}"/>
              </a:ext>
            </a:extLst>
          </p:cNvPr>
          <p:cNvCxnSpPr>
            <a:cxnSpLocks/>
          </p:cNvCxnSpPr>
          <p:nvPr userDrawn="1"/>
        </p:nvCxnSpPr>
        <p:spPr>
          <a:xfrm>
            <a:off x="1739956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1848BA4-D0B6-9ABC-82C6-933BFFFAE0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690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3556C88-4E70-B0A6-86D9-2CF5F271DC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3690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EB721D76-2A3B-04BD-C8AD-2C622769B14E}"/>
              </a:ext>
            </a:extLst>
          </p:cNvPr>
          <p:cNvSpPr/>
          <p:nvPr userDrawn="1"/>
        </p:nvSpPr>
        <p:spPr>
          <a:xfrm>
            <a:off x="8292988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587F4E-2A23-9BBC-D33F-08C907BC990C}"/>
              </a:ext>
            </a:extLst>
          </p:cNvPr>
          <p:cNvSpPr/>
          <p:nvPr userDrawn="1"/>
        </p:nvSpPr>
        <p:spPr>
          <a:xfrm>
            <a:off x="9300099" y="1885183"/>
            <a:ext cx="1541891" cy="1541891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9073B9-455D-C10B-7B33-B2CA64C32A74}"/>
              </a:ext>
            </a:extLst>
          </p:cNvPr>
          <p:cNvCxnSpPr>
            <a:cxnSpLocks/>
          </p:cNvCxnSpPr>
          <p:nvPr userDrawn="1"/>
        </p:nvCxnSpPr>
        <p:spPr>
          <a:xfrm>
            <a:off x="9613844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54A302D-4223-5925-8CEA-0BEE1E1125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07578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F16AF30-7B37-1297-47E4-EF0C23B0DBF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607578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5159C79-D169-526F-6B2B-00661856BB78}"/>
              </a:ext>
            </a:extLst>
          </p:cNvPr>
          <p:cNvSpPr/>
          <p:nvPr userDrawn="1"/>
        </p:nvSpPr>
        <p:spPr>
          <a:xfrm>
            <a:off x="4356044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02A77-B872-D891-2934-1880FE2EAD9A}"/>
              </a:ext>
            </a:extLst>
          </p:cNvPr>
          <p:cNvSpPr/>
          <p:nvPr userDrawn="1"/>
        </p:nvSpPr>
        <p:spPr>
          <a:xfrm>
            <a:off x="5363155" y="1885183"/>
            <a:ext cx="1541891" cy="1541891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8F87B0-A732-A5D0-3978-C84778E6D744}"/>
              </a:ext>
            </a:extLst>
          </p:cNvPr>
          <p:cNvCxnSpPr>
            <a:cxnSpLocks/>
          </p:cNvCxnSpPr>
          <p:nvPr userDrawn="1"/>
        </p:nvCxnSpPr>
        <p:spPr>
          <a:xfrm>
            <a:off x="5676900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C1879FC-3649-DC7B-2874-F383D5CD44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0634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21D4A74-0C75-63EE-E996-862CBFFE490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670634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E0B4C120-972B-30AB-D868-D14C483BCF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26211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8492597D-2DF2-7AB3-3BA8-6F4B53142D6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363155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9D45761B-7450-2F8F-45C8-5A5FAF003B2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00099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33968397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llar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EB721D76-2A3B-04BD-C8AD-2C622769B14E}"/>
              </a:ext>
            </a:extLst>
          </p:cNvPr>
          <p:cNvSpPr/>
          <p:nvPr userDrawn="1"/>
        </p:nvSpPr>
        <p:spPr>
          <a:xfrm>
            <a:off x="8292988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5159C79-D169-526F-6B2B-00661856BB78}"/>
              </a:ext>
            </a:extLst>
          </p:cNvPr>
          <p:cNvSpPr/>
          <p:nvPr userDrawn="1"/>
        </p:nvSpPr>
        <p:spPr>
          <a:xfrm>
            <a:off x="4356044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EE301-8CE5-CC15-CF24-B44CEBC770C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57666" y="1980221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F4C8C-D85E-09A0-0DB5-48AB330596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7666" y="2378128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523351-7EA4-E32B-F12F-3CA6B5D99CC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670634" y="1980221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36C0288-4A23-AB2E-D657-031CB60376E5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4670634" y="2378128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D605EF8-1B30-23A1-FA30-AC9FA2BCD44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631554" y="1980221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149B426-82E8-1B19-DC2E-40BDC3BFFBED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8631554" y="2378128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407771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9E632FC-0C0B-A67C-A85C-8206A1A510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3690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055182EB-F96C-FFD4-C323-F5CCFF6068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690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7" name="Rectangle: Rounded Corners 14">
            <a:extLst>
              <a:ext uri="{FF2B5EF4-FFF2-40B4-BE49-F238E27FC236}">
                <a16:creationId xmlns:a16="http://schemas.microsoft.com/office/drawing/2014/main" id="{462E4AA4-1F9A-4B65-017C-81AAB49744B9}"/>
              </a:ext>
            </a:extLst>
          </p:cNvPr>
          <p:cNvSpPr/>
          <p:nvPr userDrawn="1"/>
        </p:nvSpPr>
        <p:spPr>
          <a:xfrm>
            <a:off x="8292988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27B2543-1791-CE3E-5D92-A32148B8B4A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607578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8AAC4E9-B601-E048-E004-7AB349D40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07578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29682F97-F604-3EA6-1614-4AD9EA8EBD33}"/>
              </a:ext>
            </a:extLst>
          </p:cNvPr>
          <p:cNvSpPr/>
          <p:nvPr userDrawn="1"/>
        </p:nvSpPr>
        <p:spPr>
          <a:xfrm>
            <a:off x="4356044" y="1371600"/>
            <a:ext cx="3556113" cy="4838700"/>
          </a:xfrm>
          <a:prstGeom prst="roundRect">
            <a:avLst>
              <a:gd name="adj" fmla="val 45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D311DF5-CAB0-119A-BEB3-CD860F0E8E6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670634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A2EF9C3D-D705-2798-A07B-2AD4B99723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0634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B5974954-D39B-EA11-2394-C3638EFE87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3690" y="2189966"/>
            <a:ext cx="1304660" cy="296037"/>
          </a:xfrm>
          <a:prstGeom prst="roundRect">
            <a:avLst>
              <a:gd name="adj" fmla="val 2204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AD9BE854-F816-4000-5D2D-80A4E7C51B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0634" y="2189966"/>
            <a:ext cx="1304660" cy="296037"/>
          </a:xfrm>
          <a:prstGeom prst="roundRect">
            <a:avLst>
              <a:gd name="adj" fmla="val 2204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51E6FFF8-A8A7-3C71-837B-9C417CC66E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07578" y="2189966"/>
            <a:ext cx="1304660" cy="296037"/>
          </a:xfrm>
          <a:prstGeom prst="roundRect">
            <a:avLst>
              <a:gd name="adj" fmla="val 2204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96911283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109FBF-A551-0E73-F8F7-CC7C0D3CAB0F}"/>
              </a:ext>
            </a:extLst>
          </p:cNvPr>
          <p:cNvSpPr/>
          <p:nvPr userDrawn="1"/>
        </p:nvSpPr>
        <p:spPr>
          <a:xfrm>
            <a:off x="419100" y="1371600"/>
            <a:ext cx="3650025" cy="4838699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42996E-6F08-E388-C5F1-CD159D4D761E}"/>
              </a:ext>
            </a:extLst>
          </p:cNvPr>
          <p:cNvSpPr/>
          <p:nvPr userDrawn="1"/>
        </p:nvSpPr>
        <p:spPr>
          <a:xfrm>
            <a:off x="4315092" y="1371600"/>
            <a:ext cx="3650025" cy="4838699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A42B68-F323-3DCC-6C67-66A38835C008}"/>
              </a:ext>
            </a:extLst>
          </p:cNvPr>
          <p:cNvSpPr/>
          <p:nvPr userDrawn="1"/>
        </p:nvSpPr>
        <p:spPr>
          <a:xfrm>
            <a:off x="8199075" y="1371601"/>
            <a:ext cx="3650025" cy="4838698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912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A3C4F7F-E583-C292-6FE3-AB2BFFC18C1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39904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3B2FDF-2149-9868-48CF-68AF0B50E7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23887" y="4197351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1759E99C-9391-1568-8D11-F0380A352E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670" y="1371600"/>
            <a:ext cx="3657600" cy="2560320"/>
          </a:xfrm>
          <a:prstGeom prst="roundRect">
            <a:avLst>
              <a:gd name="adj" fmla="val 9227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7E8662-78AD-974B-E4CE-E3BF5371AC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517" y="1371600"/>
            <a:ext cx="3657600" cy="2560320"/>
          </a:xfrm>
          <a:prstGeom prst="roundRect">
            <a:avLst>
              <a:gd name="adj" fmla="val 8730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2123810-DB8B-DEDE-3CC0-864B7B3DE3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91500" y="1371600"/>
            <a:ext cx="3657600" cy="2560320"/>
          </a:xfrm>
          <a:prstGeom prst="roundRect">
            <a:avLst>
              <a:gd name="adj" fmla="val 6746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0071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2 suppor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109FBF-A551-0E73-F8F7-CC7C0D3CAB0F}"/>
              </a:ext>
            </a:extLst>
          </p:cNvPr>
          <p:cNvSpPr/>
          <p:nvPr userDrawn="1"/>
        </p:nvSpPr>
        <p:spPr>
          <a:xfrm>
            <a:off x="419100" y="1371600"/>
            <a:ext cx="3650025" cy="4838700"/>
          </a:xfrm>
          <a:prstGeom prst="roundRect">
            <a:avLst>
              <a:gd name="adj" fmla="val 595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9385" y="3340268"/>
            <a:ext cx="2909455" cy="1015663"/>
          </a:xfrm>
          <a:noFill/>
        </p:spPr>
        <p:txBody>
          <a:bodyPr tIns="0" bIns="0" anchor="ctr">
            <a:spAutoFit/>
          </a:bodyPr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20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6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F6DF51-03DE-037A-36FA-57CE810E7F5F}"/>
              </a:ext>
            </a:extLst>
          </p:cNvPr>
          <p:cNvSpPr/>
          <p:nvPr userDrawn="1"/>
        </p:nvSpPr>
        <p:spPr>
          <a:xfrm>
            <a:off x="4439410" y="3962400"/>
            <a:ext cx="7409690" cy="2247900"/>
          </a:xfrm>
          <a:prstGeom prst="roundRect">
            <a:avLst>
              <a:gd name="adj" fmla="val 686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FF4F5-7447-221A-7628-D02970A35BC7}"/>
              </a:ext>
            </a:extLst>
          </p:cNvPr>
          <p:cNvSpPr/>
          <p:nvPr userDrawn="1"/>
        </p:nvSpPr>
        <p:spPr>
          <a:xfrm>
            <a:off x="4439410" y="1371600"/>
            <a:ext cx="7409690" cy="2247900"/>
          </a:xfrm>
          <a:prstGeom prst="roundRect">
            <a:avLst>
              <a:gd name="adj" fmla="val 46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960187" y="1994800"/>
            <a:ext cx="6393613" cy="987621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46297EF-AFF3-48F7-A407-E3274CA6953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960187" y="4585600"/>
            <a:ext cx="6393613" cy="987621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428965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2 supportin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0292FABA-4644-BAAC-2085-7FFEDF1506F6}"/>
              </a:ext>
            </a:extLst>
          </p:cNvPr>
          <p:cNvSpPr/>
          <p:nvPr userDrawn="1"/>
        </p:nvSpPr>
        <p:spPr>
          <a:xfrm>
            <a:off x="419100" y="1371600"/>
            <a:ext cx="3650025" cy="4838700"/>
          </a:xfrm>
          <a:prstGeom prst="roundRect">
            <a:avLst>
              <a:gd name="adj" fmla="val 33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96FD7A77-6E7B-00B1-99F6-83606BFB9F43}"/>
              </a:ext>
            </a:extLst>
          </p:cNvPr>
          <p:cNvSpPr/>
          <p:nvPr userDrawn="1"/>
        </p:nvSpPr>
        <p:spPr>
          <a:xfrm>
            <a:off x="4439410" y="1371600"/>
            <a:ext cx="7409690" cy="2247900"/>
          </a:xfrm>
          <a:prstGeom prst="roundRect">
            <a:avLst>
              <a:gd name="adj" fmla="val 46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912" y="4311650"/>
            <a:ext cx="3200400" cy="1645920"/>
          </a:xfrm>
          <a:noFill/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6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1759E99C-9391-1568-8D11-F0380A352E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9101" y="1371600"/>
            <a:ext cx="3650024" cy="2622263"/>
          </a:xfrm>
          <a:prstGeom prst="roundRect">
            <a:avLst>
              <a:gd name="adj" fmla="val 5525"/>
            </a:avLst>
          </a:prstGeom>
          <a:effectLst/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351386" y="2049275"/>
            <a:ext cx="4002413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19">
            <a:extLst>
              <a:ext uri="{FF2B5EF4-FFF2-40B4-BE49-F238E27FC236}">
                <a16:creationId xmlns:a16="http://schemas.microsoft.com/office/drawing/2014/main" id="{50C72776-B0E8-05CD-113F-79EB685832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48554" y="1371600"/>
            <a:ext cx="2431217" cy="2236839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7AC66C70-30B8-8352-357A-7BC40DC6C034}"/>
              </a:ext>
            </a:extLst>
          </p:cNvPr>
          <p:cNvSpPr/>
          <p:nvPr userDrawn="1"/>
        </p:nvSpPr>
        <p:spPr>
          <a:xfrm>
            <a:off x="4439410" y="3962400"/>
            <a:ext cx="7409690" cy="2247900"/>
          </a:xfrm>
          <a:prstGeom prst="roundRect">
            <a:avLst>
              <a:gd name="adj" fmla="val 46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456BB-FE58-A873-266D-7DCA5DFF6EA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7351386" y="4640075"/>
            <a:ext cx="4002413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98D83124-912B-9AFA-5028-30FF74DA009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48554" y="3962400"/>
            <a:ext cx="2431217" cy="2236839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231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80C750-A3DA-DD57-9D7D-AE81CEF72200}"/>
              </a:ext>
            </a:extLst>
          </p:cNvPr>
          <p:cNvSpPr/>
          <p:nvPr userDrawn="1"/>
        </p:nvSpPr>
        <p:spPr>
          <a:xfrm>
            <a:off x="6096000" y="342900"/>
            <a:ext cx="5753100" cy="5867400"/>
          </a:xfrm>
          <a:prstGeom prst="roundRect">
            <a:avLst>
              <a:gd name="adj" fmla="val 41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8415" y="582592"/>
            <a:ext cx="5246370" cy="5349916"/>
          </a:xfrm>
          <a:prstGeom prst="rect">
            <a:avLst/>
          </a:prstGeom>
          <a:noFill/>
        </p:spPr>
        <p:txBody>
          <a:bodyPr vert="horz" wrap="square" lIns="0" tIns="91440" rIns="0" bIns="274320" rtlCol="0">
            <a:normAutofit/>
          </a:bodyPr>
          <a:lstStyle>
            <a:lvl1pPr marL="0" indent="0">
              <a:spcAft>
                <a:spcPts val="3000"/>
              </a:spcAft>
              <a:buNone/>
              <a:defRPr lang="en-US" sz="2400" smtClean="0"/>
            </a:lvl1pPr>
            <a:lvl2pPr marL="0" indent="0">
              <a:spcAft>
                <a:spcPts val="3000"/>
              </a:spcAft>
              <a:buNone/>
              <a:defRPr lang="en-US" sz="2400" smtClean="0"/>
            </a:lvl2pPr>
            <a:lvl3pPr marL="0" indent="0">
              <a:spcAft>
                <a:spcPts val="3000"/>
              </a:spcAft>
              <a:buNone/>
              <a:defRPr lang="en-US" sz="2400" smtClean="0"/>
            </a:lvl3pPr>
            <a:lvl4pPr marL="0" indent="0">
              <a:spcAft>
                <a:spcPts val="3000"/>
              </a:spcAft>
              <a:buNone/>
              <a:defRPr lang="en-US" sz="2400" smtClean="0"/>
            </a:lvl4pPr>
            <a:lvl5pPr marL="0" indent="0">
              <a:spcAft>
                <a:spcPts val="3000"/>
              </a:spcAft>
              <a:buNone/>
              <a:defRPr lang="en-US" sz="24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2938462"/>
            <a:ext cx="5219700" cy="63817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950FD9-0857-BC4D-D724-141D5EC11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8415" y="5720715"/>
            <a:ext cx="228600" cy="2286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C52FFB-7484-3622-7EDB-5F0D6A67A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4636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3 suppor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FF4F5-7447-221A-7628-D02970A35BC7}"/>
              </a:ext>
            </a:extLst>
          </p:cNvPr>
          <p:cNvSpPr/>
          <p:nvPr userDrawn="1"/>
        </p:nvSpPr>
        <p:spPr>
          <a:xfrm>
            <a:off x="419100" y="1379222"/>
            <a:ext cx="11430000" cy="1828798"/>
          </a:xfrm>
          <a:prstGeom prst="roundRect">
            <a:avLst>
              <a:gd name="adj" fmla="val 73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44232" y="1801179"/>
            <a:ext cx="10775280" cy="984885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77A2A5-F4FE-67F7-ADE6-5A4C45C46636}"/>
              </a:ext>
            </a:extLst>
          </p:cNvPr>
          <p:cNvSpPr/>
          <p:nvPr userDrawn="1"/>
        </p:nvSpPr>
        <p:spPr>
          <a:xfrm>
            <a:off x="419100" y="3380188"/>
            <a:ext cx="3678669" cy="2830112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155E0E-FE90-30B4-29B2-5095FF7F7DF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746593" y="3694509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2C1789-5BCE-3857-98C9-2C699654BC1E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746593" y="4092416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B0BFE81F-8456-AC39-1679-18D4E426E6AF}"/>
              </a:ext>
            </a:extLst>
          </p:cNvPr>
          <p:cNvSpPr/>
          <p:nvPr userDrawn="1"/>
        </p:nvSpPr>
        <p:spPr>
          <a:xfrm>
            <a:off x="8170431" y="3380188"/>
            <a:ext cx="3678669" cy="2830112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07609F0-4D50-9330-513F-4BCA6409BF8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497924" y="3728828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E659CCA-1997-5805-AE7F-FC2CBA8438F0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8497924" y="4092416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291BB76D-D157-C126-D16B-F05861C573FC}"/>
              </a:ext>
            </a:extLst>
          </p:cNvPr>
          <p:cNvSpPr/>
          <p:nvPr userDrawn="1"/>
        </p:nvSpPr>
        <p:spPr>
          <a:xfrm>
            <a:off x="4294765" y="3380188"/>
            <a:ext cx="3678669" cy="2830112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AD33963-AB69-FE2A-ECBE-D6DDEC9E474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622258" y="3694509"/>
            <a:ext cx="3023683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B379EDC-66F5-D1E6-79F5-D2E991C68823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4622258" y="4092416"/>
            <a:ext cx="3023683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211554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w photo + 3 suppor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C7E0961E-2B0D-B0D1-DFEA-F6C32D6F565E}"/>
              </a:ext>
            </a:extLst>
          </p:cNvPr>
          <p:cNvSpPr/>
          <p:nvPr userDrawn="1"/>
        </p:nvSpPr>
        <p:spPr>
          <a:xfrm>
            <a:off x="8460853" y="3543302"/>
            <a:ext cx="3388247" cy="2666998"/>
          </a:xfrm>
          <a:prstGeom prst="roundRect">
            <a:avLst>
              <a:gd name="adj" fmla="val 50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FF4F5-7447-221A-7628-D02970A35BC7}"/>
              </a:ext>
            </a:extLst>
          </p:cNvPr>
          <p:cNvSpPr/>
          <p:nvPr userDrawn="1"/>
        </p:nvSpPr>
        <p:spPr>
          <a:xfrm>
            <a:off x="1162246" y="1485900"/>
            <a:ext cx="10686854" cy="1828798"/>
          </a:xfrm>
          <a:prstGeom prst="roundRect">
            <a:avLst>
              <a:gd name="adj" fmla="val 736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A27D050-2858-D049-1607-455C9592B65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2668577" y="1907857"/>
            <a:ext cx="8756566" cy="984885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77A2A5-F4FE-67F7-ADE6-5A4C45C46636}"/>
              </a:ext>
            </a:extLst>
          </p:cNvPr>
          <p:cNvSpPr/>
          <p:nvPr userDrawn="1"/>
        </p:nvSpPr>
        <p:spPr>
          <a:xfrm>
            <a:off x="1181103" y="3543302"/>
            <a:ext cx="3388247" cy="2666998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9744C32-5F85-8F21-2EA0-2998CDB8CDD1}"/>
              </a:ext>
            </a:extLst>
          </p:cNvPr>
          <p:cNvSpPr/>
          <p:nvPr userDrawn="1"/>
        </p:nvSpPr>
        <p:spPr>
          <a:xfrm>
            <a:off x="4820978" y="3543302"/>
            <a:ext cx="3388247" cy="2666998"/>
          </a:xfrm>
          <a:prstGeom prst="roundRect">
            <a:avLst>
              <a:gd name="adj" fmla="val 50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155E0E-FE90-30B4-29B2-5095FF7F7DF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423748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2C1789-5BCE-3857-98C9-2C699654BC1E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423748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FAB53C1-7FF4-954F-4E88-E63758842DCF}"/>
              </a:ext>
            </a:extLst>
          </p:cNvPr>
          <p:cNvSpPr>
            <a:spLocks noGrp="1"/>
          </p:cNvSpPr>
          <p:nvPr userDrawn="1">
            <p:ph type="body" sz="quarter" idx="3" hasCustomPrompt="1"/>
          </p:nvPr>
        </p:nvSpPr>
        <p:spPr>
          <a:xfrm>
            <a:off x="5063624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A6A2491-9152-9B72-EE79-44FA356CF502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5063624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1EEF6D2-1F69-B51C-79FD-5319D9BA9FD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03497" y="3857623"/>
            <a:ext cx="2902956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F8098992-9237-E11B-B559-CF9899D70D2A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8703497" y="4255530"/>
            <a:ext cx="2902956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9B6EB5-89E8-6F1F-F2C2-A08FD47005C5}"/>
              </a:ext>
            </a:extLst>
          </p:cNvPr>
          <p:cNvSpPr/>
          <p:nvPr userDrawn="1"/>
        </p:nvSpPr>
        <p:spPr>
          <a:xfrm>
            <a:off x="430976" y="1476253"/>
            <a:ext cx="1852328" cy="1852328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EAE8A40-ADFF-2A61-1244-EF02953D6A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976" y="1485900"/>
            <a:ext cx="1852328" cy="185232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6850487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2060812"/>
            <a:ext cx="11430000" cy="4149488"/>
          </a:xfrm>
          <a:prstGeom prst="roundRect">
            <a:avLst>
              <a:gd name="adj" fmla="val 313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8A8337-DCEF-3C7F-DDD7-39904A6FA476}"/>
              </a:ext>
            </a:extLst>
          </p:cNvPr>
          <p:cNvSpPr/>
          <p:nvPr/>
        </p:nvSpPr>
        <p:spPr>
          <a:xfrm>
            <a:off x="1035007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F3FA1E-28A2-2A44-2C1D-7A1EF81ABD03}"/>
              </a:ext>
            </a:extLst>
          </p:cNvPr>
          <p:cNvCxnSpPr>
            <a:cxnSpLocks/>
          </p:cNvCxnSpPr>
          <p:nvPr userDrawn="1"/>
        </p:nvCxnSpPr>
        <p:spPr>
          <a:xfrm>
            <a:off x="1278605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712C27CE-1BB9-033E-2065-6C68213EC9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44532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1848BA4-D0B6-9ABC-82C6-933BFFFAE0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391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3556C88-4E70-B0A6-86D9-2CF5F271DC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9390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9A2BBD-9B6D-AD92-8487-A3302414049C}"/>
              </a:ext>
            </a:extLst>
          </p:cNvPr>
          <p:cNvSpPr/>
          <p:nvPr userDrawn="1"/>
        </p:nvSpPr>
        <p:spPr>
          <a:xfrm>
            <a:off x="3907187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FE1FC8-D54D-58CF-0917-FA9C93CA19C4}"/>
              </a:ext>
            </a:extLst>
          </p:cNvPr>
          <p:cNvCxnSpPr>
            <a:cxnSpLocks/>
          </p:cNvCxnSpPr>
          <p:nvPr userDrawn="1"/>
        </p:nvCxnSpPr>
        <p:spPr>
          <a:xfrm>
            <a:off x="4150046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DC8E0D1-A4B3-2105-7C18-A69F5BFFE6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16712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3D356C-B693-D98D-3960-B23932FA96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0832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3E034EF-8F06-D408-9EC6-59ED9D556E1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490831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A19AB7-249F-AADE-1C16-B637D03AAE74}"/>
              </a:ext>
            </a:extLst>
          </p:cNvPr>
          <p:cNvSpPr/>
          <p:nvPr userDrawn="1"/>
        </p:nvSpPr>
        <p:spPr>
          <a:xfrm>
            <a:off x="9653762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E53908-4785-55DC-8A6B-D145F45E8D9E}"/>
              </a:ext>
            </a:extLst>
          </p:cNvPr>
          <p:cNvCxnSpPr>
            <a:cxnSpLocks/>
          </p:cNvCxnSpPr>
          <p:nvPr userDrawn="1"/>
        </p:nvCxnSpPr>
        <p:spPr>
          <a:xfrm>
            <a:off x="9897360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12">
            <a:extLst>
              <a:ext uri="{FF2B5EF4-FFF2-40B4-BE49-F238E27FC236}">
                <a16:creationId xmlns:a16="http://schemas.microsoft.com/office/drawing/2014/main" id="{DBA4419C-5284-DE39-F696-E4198C517E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63287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9B647600-DE3C-03C0-E34F-868F821BD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38146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2DE508B-4F55-09E6-F0CB-08FEA0E3BEE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38145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285E865-E35E-D85A-87D7-072A46B16A5C}"/>
              </a:ext>
            </a:extLst>
          </p:cNvPr>
          <p:cNvSpPr/>
          <p:nvPr userDrawn="1"/>
        </p:nvSpPr>
        <p:spPr>
          <a:xfrm>
            <a:off x="6780474" y="148590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642DA5-6EC0-3E14-2415-C2E1C9442F39}"/>
              </a:ext>
            </a:extLst>
          </p:cNvPr>
          <p:cNvCxnSpPr>
            <a:cxnSpLocks/>
          </p:cNvCxnSpPr>
          <p:nvPr userDrawn="1"/>
        </p:nvCxnSpPr>
        <p:spPr>
          <a:xfrm>
            <a:off x="7023702" y="4046545"/>
            <a:ext cx="1016035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97F83CD8-0CFF-BF4F-C936-F3A0C7D0596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89999" y="149542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CC8BFA93-F5DC-A6E1-6AEC-F41E0E2842D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4488" y="4273981"/>
            <a:ext cx="2334463" cy="27002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6FF21DC-A4DE-F687-65D6-6B3C2C52162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364487" y="3524536"/>
            <a:ext cx="23344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</p:spTree>
    <p:extLst>
      <p:ext uri="{BB962C8B-B14F-4D97-AF65-F5344CB8AC3E}">
        <p14:creationId xmlns:p14="http://schemas.microsoft.com/office/powerpoint/2010/main" val="42467853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19100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198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1980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Rectangle: Rounded Corners 14">
            <a:extLst>
              <a:ext uri="{FF2B5EF4-FFF2-40B4-BE49-F238E27FC236}">
                <a16:creationId xmlns:a16="http://schemas.microsoft.com/office/drawing/2014/main" id="{CDA630CA-AC91-9937-3BDE-708242D99EE2}"/>
              </a:ext>
            </a:extLst>
          </p:cNvPr>
          <p:cNvSpPr/>
          <p:nvPr userDrawn="1"/>
        </p:nvSpPr>
        <p:spPr>
          <a:xfrm>
            <a:off x="3344333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1" name="Rectangle: Rounded Corners 14">
            <a:extLst>
              <a:ext uri="{FF2B5EF4-FFF2-40B4-BE49-F238E27FC236}">
                <a16:creationId xmlns:a16="http://schemas.microsoft.com/office/drawing/2014/main" id="{D9FE9A6B-FC2A-9A04-C60A-5FF8E588915F}"/>
              </a:ext>
            </a:extLst>
          </p:cNvPr>
          <p:cNvSpPr/>
          <p:nvPr userDrawn="1"/>
        </p:nvSpPr>
        <p:spPr>
          <a:xfrm>
            <a:off x="6269566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5132F6C4-259F-A485-6FEB-B51E68939AC4}"/>
              </a:ext>
            </a:extLst>
          </p:cNvPr>
          <p:cNvSpPr/>
          <p:nvPr userDrawn="1"/>
        </p:nvSpPr>
        <p:spPr>
          <a:xfrm>
            <a:off x="9194800" y="1371600"/>
            <a:ext cx="2654300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ACFE3EF-31FB-9767-3942-855DA022D2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21287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5100FB44-5917-E2FA-F2F6-B9595E8BAE9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1287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5C4A104-65E1-D9DA-FB3D-FB3069741FD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4652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83755C07-4451-FB89-D4A0-6F1401349EE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46520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2334C-C71A-030B-D4A9-CDCB5F6F07D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371754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231D22F-202B-F7CC-05D0-9F1736CCBE0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371754" y="2133600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256660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header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19100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9FE1F2-3813-9A7C-6EB0-3A57F5510417}"/>
              </a:ext>
            </a:extLst>
          </p:cNvPr>
          <p:cNvSpPr/>
          <p:nvPr userDrawn="1"/>
        </p:nvSpPr>
        <p:spPr>
          <a:xfrm>
            <a:off x="419100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FBAFF1FE-126F-FAC3-5812-1A498A622A29}"/>
              </a:ext>
            </a:extLst>
          </p:cNvPr>
          <p:cNvSpPr/>
          <p:nvPr userDrawn="1"/>
        </p:nvSpPr>
        <p:spPr>
          <a:xfrm>
            <a:off x="3361168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D084FE00-D335-452F-C486-7996C705C975}"/>
              </a:ext>
            </a:extLst>
          </p:cNvPr>
          <p:cNvSpPr/>
          <p:nvPr userDrawn="1"/>
        </p:nvSpPr>
        <p:spPr>
          <a:xfrm>
            <a:off x="3361168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8B49A743-7EB7-CE1F-BCF2-36054A6682BE}"/>
              </a:ext>
            </a:extLst>
          </p:cNvPr>
          <p:cNvSpPr/>
          <p:nvPr userDrawn="1"/>
        </p:nvSpPr>
        <p:spPr>
          <a:xfrm>
            <a:off x="6263863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43F8E05A-278B-3DB2-3FCC-0340DF1A7FBA}"/>
              </a:ext>
            </a:extLst>
          </p:cNvPr>
          <p:cNvSpPr/>
          <p:nvPr userDrawn="1"/>
        </p:nvSpPr>
        <p:spPr>
          <a:xfrm>
            <a:off x="6263863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596B42BF-AEBF-8EDE-8242-0B66174A23D0}"/>
              </a:ext>
            </a:extLst>
          </p:cNvPr>
          <p:cNvSpPr/>
          <p:nvPr userDrawn="1"/>
        </p:nvSpPr>
        <p:spPr>
          <a:xfrm>
            <a:off x="9205931" y="1855232"/>
            <a:ext cx="2643169" cy="4355068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Rectangle: Rounded Corners 18">
            <a:extLst>
              <a:ext uri="{FF2B5EF4-FFF2-40B4-BE49-F238E27FC236}">
                <a16:creationId xmlns:a16="http://schemas.microsoft.com/office/drawing/2014/main" id="{CCD73AE6-0FC0-9748-F2EA-46066979F918}"/>
              </a:ext>
            </a:extLst>
          </p:cNvPr>
          <p:cNvSpPr/>
          <p:nvPr userDrawn="1"/>
        </p:nvSpPr>
        <p:spPr>
          <a:xfrm>
            <a:off x="9205931" y="1371724"/>
            <a:ext cx="2643169" cy="847725"/>
          </a:xfrm>
          <a:prstGeom prst="roundRect">
            <a:avLst>
              <a:gd name="adj" fmla="val 6482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6FFD5-8268-7112-2B8E-429503687EB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0198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C64803-F083-8470-3AE0-18A444C108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21287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2B130A-8E4A-3983-C63F-AF4226CA159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46520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BFF6B0F-65EC-EDC0-49FD-5D7B23EB6EA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371754" y="1600200"/>
            <a:ext cx="2300393" cy="400110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0A14366-0C41-ECA1-81DC-EA2BA20C97E3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601980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61A0421A-C938-8DA3-DFF9-FA535F41A83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1287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DFD8CF1-45AF-BA65-218F-1CBCF6AD9D5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46520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BDE25ED5-7FA8-6B17-8EE8-B164B977C6E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371754" y="2467897"/>
            <a:ext cx="2300393" cy="10772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285750" indent="0">
              <a:lnSpc>
                <a:spcPct val="100000"/>
              </a:lnSpc>
              <a:buNone/>
              <a:defRPr sz="1400"/>
            </a:lvl2pPr>
            <a:lvl3pPr marL="628650" indent="0">
              <a:lnSpc>
                <a:spcPct val="100000"/>
              </a:lnSpc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1407217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w circ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FB76CAA-3D89-ABF8-57CF-7B6E9C42494A}"/>
              </a:ext>
            </a:extLst>
          </p:cNvPr>
          <p:cNvSpPr/>
          <p:nvPr userDrawn="1"/>
        </p:nvSpPr>
        <p:spPr>
          <a:xfrm>
            <a:off x="419100" y="3429000"/>
            <a:ext cx="2743200" cy="2781300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30000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1244" y="3549648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1244" y="3947555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19F444B6-6CD6-C89C-4E82-9FB04446FE2A}"/>
              </a:ext>
            </a:extLst>
          </p:cNvPr>
          <p:cNvSpPr/>
          <p:nvPr userDrawn="1"/>
        </p:nvSpPr>
        <p:spPr>
          <a:xfrm>
            <a:off x="9105901" y="3429000"/>
            <a:ext cx="2743200" cy="2781300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D1D5D2D-E4DB-925B-41D5-4B7F6BB4D84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228045" y="3549648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7169697-B47B-6FBD-A28E-24F4EC79745B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9228045" y="3947555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Rectangle: Rounded Corners 24">
            <a:extLst>
              <a:ext uri="{FF2B5EF4-FFF2-40B4-BE49-F238E27FC236}">
                <a16:creationId xmlns:a16="http://schemas.microsoft.com/office/drawing/2014/main" id="{CC78F6CD-DF44-3BDE-EEC0-0680C981E94B}"/>
              </a:ext>
            </a:extLst>
          </p:cNvPr>
          <p:cNvSpPr/>
          <p:nvPr userDrawn="1"/>
        </p:nvSpPr>
        <p:spPr>
          <a:xfrm>
            <a:off x="3318622" y="3429000"/>
            <a:ext cx="2743200" cy="2781300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43F3C4-5019-2196-B304-29FD5CD3733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440766" y="3549648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3618E3E1-A19B-D1C4-3671-0FEF46CC521E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440766" y="3947555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E4457818-9CE9-D759-7421-54D0BDA29DD3}"/>
              </a:ext>
            </a:extLst>
          </p:cNvPr>
          <p:cNvSpPr/>
          <p:nvPr userDrawn="1"/>
        </p:nvSpPr>
        <p:spPr>
          <a:xfrm>
            <a:off x="6205444" y="3429000"/>
            <a:ext cx="2743200" cy="2781300"/>
          </a:xfrm>
          <a:prstGeom prst="roundRect">
            <a:avLst>
              <a:gd name="adj" fmla="val 3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FFCA4D1-963F-089F-8EE7-7A03ADA1AD07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327588" y="3549648"/>
            <a:ext cx="2498912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A89CB49B-6C6A-E53F-2301-B5149145828C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27588" y="3947555"/>
            <a:ext cx="2498912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9E16C532-ECBA-BB36-F110-D80384F3B4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7456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125284B4-E9F6-C796-3F94-6F1A1D1E5A8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76978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6F3D10BC-754A-4655-7605-9349599E6C3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663800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F6608D11-94BC-AEF5-9D01-35AED25336F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64257" y="1371600"/>
            <a:ext cx="1826488" cy="182648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9691255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0" y="3561939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" y="3959846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D0FC32-9F03-894B-68E2-7CF5CF353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75660" y="3561939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4526E34-C7D8-D509-A201-9E997DE2D90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75660" y="3959846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7260A6-1D2B-1B04-0EF4-AB8C63D83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32220" y="3561939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BA15F6B-C3A4-9F6E-51D4-6670B9E804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32220" y="3959846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0DE6576-FA6B-D29B-D71B-0E6A37656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88780" y="3561939"/>
            <a:ext cx="2560320" cy="341632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1C17393-3DDF-97D6-975E-2D841FD65D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88780" y="3959846"/>
            <a:ext cx="2560320" cy="8925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53E58-4270-4BA6-150B-8B3E6994A4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10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2B50BED-469A-944B-945F-FAE1C2D6055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7566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A8C11160-9008-1A6F-E334-8FEFD18C60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3222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86E8E126-AC98-3E2C-D020-C5A5C48CCE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88780" y="1371600"/>
            <a:ext cx="2560320" cy="197136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7902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A064F1-EC0A-EE3B-11EB-742C548ECF82}"/>
              </a:ext>
            </a:extLst>
          </p:cNvPr>
          <p:cNvSpPr/>
          <p:nvPr userDrawn="1"/>
        </p:nvSpPr>
        <p:spPr>
          <a:xfrm>
            <a:off x="419100" y="1371600"/>
            <a:ext cx="5463540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62415" y="1954025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53E58-4270-4BA6-150B-8B3E6994A4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100" y="1371600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2A171-0D36-B675-33FB-DEBF235A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FA35C10E-90D2-1399-7947-2492670E228B}"/>
              </a:ext>
            </a:extLst>
          </p:cNvPr>
          <p:cNvSpPr/>
          <p:nvPr userDrawn="1"/>
        </p:nvSpPr>
        <p:spPr>
          <a:xfrm>
            <a:off x="6385560" y="1371600"/>
            <a:ext cx="5463540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8710302-CE5F-1A3D-D5DA-50253A1659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28875" y="1954025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F1E4AD1C-05E0-B837-7D1A-6BD44A00C5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85560" y="1371600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EFDABA49-C894-2E4C-3073-6A5A4B72346E}"/>
              </a:ext>
            </a:extLst>
          </p:cNvPr>
          <p:cNvSpPr/>
          <p:nvPr userDrawn="1"/>
        </p:nvSpPr>
        <p:spPr>
          <a:xfrm>
            <a:off x="419100" y="3849328"/>
            <a:ext cx="5463540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B2FF0C4-BCD4-A6FA-5824-61EF144D972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3062415" y="4431753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6804789-6561-AA07-D977-D623E659390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" y="3849328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4F0168E7-998C-1826-B3D6-5E620C87B938}"/>
              </a:ext>
            </a:extLst>
          </p:cNvPr>
          <p:cNvSpPr/>
          <p:nvPr userDrawn="1"/>
        </p:nvSpPr>
        <p:spPr>
          <a:xfrm>
            <a:off x="6385560" y="3849328"/>
            <a:ext cx="5463540" cy="2057400"/>
          </a:xfrm>
          <a:prstGeom prst="roundRect">
            <a:avLst>
              <a:gd name="adj" fmla="val 47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626EA5F-BD9E-FC74-B195-3C6A49323205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9028875" y="4431753"/>
            <a:ext cx="2441448" cy="89255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1">
                <a:solidFill>
                  <a:schemeClr val="accent3"/>
                </a:solidFill>
              </a:defRPr>
            </a:lvl1pPr>
            <a:lvl2pPr marL="0" indent="0">
              <a:lnSpc>
                <a:spcPct val="100000"/>
              </a:lnSpc>
              <a:spcAft>
                <a:spcPts val="600"/>
              </a:spcAft>
              <a:buNone/>
              <a:defRPr sz="1400"/>
            </a:lvl2pPr>
            <a:lvl3pPr marL="287338" indent="0">
              <a:lnSpc>
                <a:spcPct val="100000"/>
              </a:lnSpc>
              <a:spcAft>
                <a:spcPts val="6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55B4F038-6D22-6E89-0B30-4B135A3110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85560" y="3849328"/>
            <a:ext cx="2286000" cy="2050026"/>
          </a:xfrm>
          <a:prstGeom prst="roundRect">
            <a:avLst>
              <a:gd name="adj" fmla="val 4167"/>
            </a:avLst>
          </a:prstGeom>
          <a:effectLst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7072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C956-3E02-F312-E193-87E518E7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1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5038" y="2754691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D53E58-4270-4BA6-150B-8B3E6994A4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038" y="1371600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EBEF8E-8A80-4E73-20F7-A37F8AF33008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25038" y="5247968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8B0848F7-9FBE-2AB5-7832-608540D96FA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5038" y="3864877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72E6EB-8897-B50E-B4F4-C99F796DAC7F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381136" y="2754691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5EC69ADA-0BC5-1159-F590-C86F0A2C7E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1136" y="1371600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FC9078-476D-63DC-6771-A48F457DCC92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81136" y="5247968"/>
            <a:ext cx="4754880" cy="838199"/>
          </a:xfrm>
        </p:spPr>
        <p:txBody>
          <a:bodyPr bIns="0">
            <a:normAutofit/>
          </a:bodyPr>
          <a:lstStyle>
            <a:lvl1pPr marL="0" indent="0">
              <a:lnSpc>
                <a:spcPct val="100000"/>
              </a:lnSpc>
              <a:spcAft>
                <a:spcPts val="3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3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3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C49D578F-8E88-7635-33A7-51EB0D4D3A1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136" y="3864877"/>
            <a:ext cx="2194560" cy="1233948"/>
          </a:xfrm>
          <a:prstGeom prst="roundRect">
            <a:avLst>
              <a:gd name="adj" fmla="val 4167"/>
            </a:avLst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17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25148" y="1371600"/>
            <a:ext cx="11430001" cy="105156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9A3ED9-F60A-9365-FF36-8388F8154325}"/>
              </a:ext>
            </a:extLst>
          </p:cNvPr>
          <p:cNvSpPr/>
          <p:nvPr userDrawn="1"/>
        </p:nvSpPr>
        <p:spPr>
          <a:xfrm>
            <a:off x="425148" y="2633980"/>
            <a:ext cx="11430001" cy="105156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B6BB6B-7499-34A7-4AF7-AF464F8CD184}"/>
              </a:ext>
            </a:extLst>
          </p:cNvPr>
          <p:cNvSpPr/>
          <p:nvPr userDrawn="1"/>
        </p:nvSpPr>
        <p:spPr>
          <a:xfrm>
            <a:off x="425148" y="3896360"/>
            <a:ext cx="11430001" cy="105156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960DB5-B53A-2F34-0B13-41BF56B70BC9}"/>
              </a:ext>
            </a:extLst>
          </p:cNvPr>
          <p:cNvSpPr/>
          <p:nvPr userDrawn="1"/>
        </p:nvSpPr>
        <p:spPr>
          <a:xfrm>
            <a:off x="425148" y="5158740"/>
            <a:ext cx="11430001" cy="105156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313" y="155799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81395" y="150240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0D0FC32-9F03-894B-68E2-7CF5CF353C2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9313" y="282037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4526E34-C7D8-D509-A201-9E997DE2D90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81395" y="276478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7260A6-1D2B-1B04-0EF4-AB8C63D83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313" y="408275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BA15F6B-C3A4-9F6E-51D4-6670B9E8047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81395" y="402716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0DE6576-FA6B-D29B-D71B-0E6A376563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313" y="5345134"/>
            <a:ext cx="2346158" cy="678773"/>
          </a:xfrm>
        </p:spPr>
        <p:txBody>
          <a:bodyPr tIns="0" bIns="0" anchor="ctr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1C17393-3DDF-97D6-975E-2D841FD65D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81395" y="5289540"/>
            <a:ext cx="8194014" cy="78996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600"/>
            </a:lvl1pPr>
            <a:lvl2pPr marL="285750" indent="0">
              <a:lnSpc>
                <a:spcPct val="100000"/>
              </a:lnSpc>
              <a:spcAft>
                <a:spcPts val="200"/>
              </a:spcAft>
              <a:buNone/>
              <a:defRPr sz="1400"/>
            </a:lvl2pPr>
            <a:lvl3pPr marL="628650" indent="0">
              <a:lnSpc>
                <a:spcPct val="100000"/>
              </a:lnSpc>
              <a:spcAft>
                <a:spcPts val="200"/>
              </a:spcAft>
              <a:buNone/>
              <a:defRPr sz="12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79BE5A-4BAD-D91F-F11E-085818EC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34110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14">
            <a:extLst>
              <a:ext uri="{FF2B5EF4-FFF2-40B4-BE49-F238E27FC236}">
                <a16:creationId xmlns:a16="http://schemas.microsoft.com/office/drawing/2014/main" id="{90CAB64E-C3D8-D3B4-BDBE-B1CFA3F66B17}"/>
              </a:ext>
            </a:extLst>
          </p:cNvPr>
          <p:cNvSpPr/>
          <p:nvPr userDrawn="1"/>
        </p:nvSpPr>
        <p:spPr>
          <a:xfrm>
            <a:off x="421483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AC58A4AF-5F75-90B5-E2D5-B6AD307D8E47}"/>
              </a:ext>
            </a:extLst>
          </p:cNvPr>
          <p:cNvSpPr/>
          <p:nvPr userDrawn="1"/>
        </p:nvSpPr>
        <p:spPr>
          <a:xfrm>
            <a:off x="421483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059F353-311B-F409-C62D-0FFAB22CC7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43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F7711304-137D-F984-FCB7-ABDFAF726F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756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953B5177-9BDA-5DF1-2654-40F84CED96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2543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7BC2DADC-7A2D-0BE5-97F0-FB06ADCD45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756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D24A8-EBF2-4C49-BC69-1DFF588B4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1"/>
            <a:ext cx="11424062" cy="6447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A5B475CB-72C2-5DA6-7F4B-A11AA9DCF4BD}"/>
              </a:ext>
            </a:extLst>
          </p:cNvPr>
          <p:cNvSpPr/>
          <p:nvPr userDrawn="1"/>
        </p:nvSpPr>
        <p:spPr>
          <a:xfrm>
            <a:off x="8248904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98BA58F2-33BE-123D-9CEF-7FFCF6EB2A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9964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7D8258AA-317E-2D75-0695-DAF7CA706E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8177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6FC7776F-E0BD-07D6-3B13-FA34C298FA42}"/>
              </a:ext>
            </a:extLst>
          </p:cNvPr>
          <p:cNvSpPr/>
          <p:nvPr userDrawn="1"/>
        </p:nvSpPr>
        <p:spPr>
          <a:xfrm>
            <a:off x="4335193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22CD3051-126F-857F-1DC9-D67B4E2B2B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6253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5B8DF3FE-9334-6C10-0274-C5A73AFEE1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4466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F1D15092-6C97-448C-5A10-94969E090303}"/>
              </a:ext>
            </a:extLst>
          </p:cNvPr>
          <p:cNvSpPr/>
          <p:nvPr userDrawn="1"/>
        </p:nvSpPr>
        <p:spPr>
          <a:xfrm>
            <a:off x="4335193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73E22F3E-D239-535A-31BB-7FA69E425A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6253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86E3BFD3-9F94-F9A8-81E8-0EB2B39F6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4466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668F1842-A029-8577-1313-202C5B12D1E5}"/>
              </a:ext>
            </a:extLst>
          </p:cNvPr>
          <p:cNvSpPr/>
          <p:nvPr userDrawn="1"/>
        </p:nvSpPr>
        <p:spPr>
          <a:xfrm>
            <a:off x="8251327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DE014517-16BD-2C94-81FC-CDCCF037A9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2387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9284299F-26A3-0F49-D21E-DA27D1F3DC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00600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DE12517-D1F7-9209-875D-9AFDD1595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465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gray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EDB22-927C-681B-8336-3520375F64EF}"/>
              </a:ext>
            </a:extLst>
          </p:cNvPr>
          <p:cNvSpPr/>
          <p:nvPr userDrawn="1"/>
        </p:nvSpPr>
        <p:spPr>
          <a:xfrm>
            <a:off x="419100" y="1371601"/>
            <a:ext cx="2068606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D3ED9C0-7057-5BD1-B3CB-9531237D4E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5323" y="1614487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CB66F4-9950-EDA4-6C4A-507161342B5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5323" y="2479901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Rectangle: Rounded Corners 14">
            <a:extLst>
              <a:ext uri="{FF2B5EF4-FFF2-40B4-BE49-F238E27FC236}">
                <a16:creationId xmlns:a16="http://schemas.microsoft.com/office/drawing/2014/main" id="{8CC344CF-9F34-4255-C1D1-485AA925D274}"/>
              </a:ext>
            </a:extLst>
          </p:cNvPr>
          <p:cNvSpPr/>
          <p:nvPr userDrawn="1"/>
        </p:nvSpPr>
        <p:spPr>
          <a:xfrm>
            <a:off x="9820161" y="1371601"/>
            <a:ext cx="2068606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46C11E2-5EA5-6D87-9B16-19C34984302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76384" y="1614487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1FC3F53-1623-1501-A88C-393F90744E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976384" y="2479901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Rectangle: Rounded Corners 14">
            <a:extLst>
              <a:ext uri="{FF2B5EF4-FFF2-40B4-BE49-F238E27FC236}">
                <a16:creationId xmlns:a16="http://schemas.microsoft.com/office/drawing/2014/main" id="{642EFA99-0CC2-5C0D-F347-C7AF408144AB}"/>
              </a:ext>
            </a:extLst>
          </p:cNvPr>
          <p:cNvSpPr/>
          <p:nvPr userDrawn="1"/>
        </p:nvSpPr>
        <p:spPr>
          <a:xfrm>
            <a:off x="2769365" y="1371601"/>
            <a:ext cx="2068606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0F172A8-C3C2-BD4A-7CE4-964169DED1B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925588" y="1614487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8606C336-516C-32FA-0769-C71D2F0E48D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925588" y="2479901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Rectangle: Rounded Corners 14">
            <a:extLst>
              <a:ext uri="{FF2B5EF4-FFF2-40B4-BE49-F238E27FC236}">
                <a16:creationId xmlns:a16="http://schemas.microsoft.com/office/drawing/2014/main" id="{6B8B3E43-F8BC-23C0-CF83-012744622F99}"/>
              </a:ext>
            </a:extLst>
          </p:cNvPr>
          <p:cNvSpPr/>
          <p:nvPr userDrawn="1"/>
        </p:nvSpPr>
        <p:spPr>
          <a:xfrm>
            <a:off x="7469895" y="1371601"/>
            <a:ext cx="2068606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576C61F-EF66-C44E-3E7A-C6DD64EA6AE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626118" y="1614487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EE6A360E-3E2D-63BA-610C-462D2E45A3B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626118" y="2479901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Rectangle: Rounded Corners 14">
            <a:extLst>
              <a:ext uri="{FF2B5EF4-FFF2-40B4-BE49-F238E27FC236}">
                <a16:creationId xmlns:a16="http://schemas.microsoft.com/office/drawing/2014/main" id="{B735E1DD-0BEA-CCF6-0B52-A1883FAA94EE}"/>
              </a:ext>
            </a:extLst>
          </p:cNvPr>
          <p:cNvSpPr/>
          <p:nvPr userDrawn="1"/>
        </p:nvSpPr>
        <p:spPr>
          <a:xfrm>
            <a:off x="5119630" y="1371601"/>
            <a:ext cx="2068606" cy="4838700"/>
          </a:xfrm>
          <a:prstGeom prst="roundRect">
            <a:avLst>
              <a:gd name="adj" fmla="val 64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DB5206F8-8307-A73A-CE56-CA2FD0EA39D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275853" y="1614487"/>
            <a:ext cx="1737622" cy="646331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DC6D66F0-02D3-2ADC-1C08-571FA4466C3F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275853" y="2479901"/>
            <a:ext cx="1737622" cy="11387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285750" indent="0">
              <a:lnSpc>
                <a:spcPct val="100000"/>
              </a:lnSpc>
              <a:buNone/>
              <a:defRPr sz="1600"/>
            </a:lvl2pPr>
            <a:lvl3pPr marL="628650" indent="0">
              <a:lnSpc>
                <a:spcPct val="100000"/>
              </a:lnSpc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C424AE-0714-6431-F509-50F26B3F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llar w cicl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82D21-4424-D010-291D-A10D7356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ACD32A4-E944-7B1B-9A9F-60049DD3C3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0" y="3951893"/>
            <a:ext cx="2022698" cy="590931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335F755D-B83A-31BD-34B9-2E05836CD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00" y="4575352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A77CCC5-B9BE-4642-8458-7FDC46CB3B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770926" y="3951893"/>
            <a:ext cx="2022698" cy="590931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27D8439D-6992-936B-CF67-4A07F79A61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0926" y="4575352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5DCCC6-32E6-6E64-8450-82236AB1AD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122752" y="3951893"/>
            <a:ext cx="2022698" cy="590931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9EEFBC73-7976-8792-E96A-A06F540A4B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2751" y="4575352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80DB3EB-294A-2D58-7F58-0C644A208E0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474577" y="3951893"/>
            <a:ext cx="2022698" cy="590931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DF88B32C-7F64-46CF-466C-C6DAC4DB66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74576" y="4575352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BCBDB97-C9B0-B479-CB1D-9DEA1006D1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826402" y="3951893"/>
            <a:ext cx="2022698" cy="590931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C1E169BA-7F72-B21E-15E6-C774673E73F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26402" y="4575352"/>
            <a:ext cx="2022698" cy="30777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2505C8-3896-8478-1235-5A420A519E93}"/>
              </a:ext>
            </a:extLst>
          </p:cNvPr>
          <p:cNvCxnSpPr>
            <a:cxnSpLocks/>
          </p:cNvCxnSpPr>
          <p:nvPr userDrawn="1"/>
        </p:nvCxnSpPr>
        <p:spPr>
          <a:xfrm>
            <a:off x="381000" y="3541503"/>
            <a:ext cx="11430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EA54B8-1218-45ED-C8BD-8B8BF062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A5B385-E86F-ABC5-D5BE-DC2478F2FD75}"/>
              </a:ext>
            </a:extLst>
          </p:cNvPr>
          <p:cNvSpPr/>
          <p:nvPr userDrawn="1"/>
        </p:nvSpPr>
        <p:spPr>
          <a:xfrm>
            <a:off x="680641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DDD89756-A9F6-58BA-C3A2-5EF7D2A8DA2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166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E482F-56B4-7634-F024-0D7CB04DBB57}"/>
              </a:ext>
            </a:extLst>
          </p:cNvPr>
          <p:cNvSpPr/>
          <p:nvPr userDrawn="1"/>
        </p:nvSpPr>
        <p:spPr>
          <a:xfrm>
            <a:off x="3032467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85FF0172-CFC4-3D2E-C417-94A904D976E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041992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D2803B-C411-14AB-D03B-B8B081D5A75F}"/>
              </a:ext>
            </a:extLst>
          </p:cNvPr>
          <p:cNvSpPr/>
          <p:nvPr userDrawn="1"/>
        </p:nvSpPr>
        <p:spPr>
          <a:xfrm>
            <a:off x="5384293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5522B9B5-5C3A-D6DA-D3AB-C86AED1EF83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393818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8A63B97-60B8-5206-05B8-2E8948A4A344}"/>
              </a:ext>
            </a:extLst>
          </p:cNvPr>
          <p:cNvSpPr/>
          <p:nvPr userDrawn="1"/>
        </p:nvSpPr>
        <p:spPr>
          <a:xfrm>
            <a:off x="7736118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25D1308B-D268-A720-38AD-05D3E12D913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745643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A926A7-826B-85D3-451D-39BB1976C89A}"/>
              </a:ext>
            </a:extLst>
          </p:cNvPr>
          <p:cNvSpPr/>
          <p:nvPr userDrawn="1"/>
        </p:nvSpPr>
        <p:spPr>
          <a:xfrm>
            <a:off x="10087943" y="1702210"/>
            <a:ext cx="1499616" cy="1499616"/>
          </a:xfrm>
          <a:prstGeom prst="ellipse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/>
                </a:gs>
                <a:gs pos="49005">
                  <a:schemeClr val="accent3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4" name="Picture Placeholder 12">
            <a:extLst>
              <a:ext uri="{FF2B5EF4-FFF2-40B4-BE49-F238E27FC236}">
                <a16:creationId xmlns:a16="http://schemas.microsoft.com/office/drawing/2014/main" id="{A6102A80-0997-0182-A10D-EB93B447541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97468" y="1711735"/>
            <a:ext cx="1480566" cy="1480566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91898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262" y="1377538"/>
            <a:ext cx="6493838" cy="646331"/>
          </a:xfrm>
        </p:spPr>
        <p:txBody>
          <a:bodyPr wrap="square" anchor="b">
            <a:spAutoFit/>
          </a:bodyPr>
          <a:lstStyle>
            <a:lvl1pPr>
              <a:defRPr/>
            </a:lvl1pPr>
          </a:lstStyle>
          <a:p>
            <a:r>
              <a:rPr lang="en-US"/>
              <a:t>Case study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3C1EC2C-5FB5-171C-2558-98652E8168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9100" y="342900"/>
            <a:ext cx="4572543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AA53AC0-AEB6-8987-6A07-E00C23BBBE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5262" y="2557429"/>
            <a:ext cx="6204133" cy="108824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02566AB-3ACD-263E-89D2-891AAF84D7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5261" y="2130329"/>
            <a:ext cx="6204133" cy="33855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B9BF6A2-CF72-385B-8B53-DE94552D36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5262" y="4517790"/>
            <a:ext cx="2988289" cy="1692510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2719C19-DC25-DC42-CDA0-B68389E5B8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55261" y="4090689"/>
            <a:ext cx="2988289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349D97C-BFAC-4A0B-B4FE-8AAA14B659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60811" y="4517790"/>
            <a:ext cx="2988289" cy="1692510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360A970-79B6-D322-41DA-DDA17ED7A0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60810" y="4090689"/>
            <a:ext cx="2988289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0A3232D-2D4D-F087-FEAC-EE91F080C9A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55262" y="342900"/>
            <a:ext cx="2431886" cy="8959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company logo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58C2B3-5669-36AF-77CF-2A029C0F0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0815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AA53AC0-AEB6-8987-6A07-E00C23BBBE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1" y="1953888"/>
            <a:ext cx="6850379" cy="1265561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02566AB-3ACD-263E-89D2-891AAF84D7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101" y="1526788"/>
            <a:ext cx="6850379" cy="33855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B9BF6A2-CF72-385B-8B53-DE94552D36A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19101" y="4065650"/>
            <a:ext cx="3275291" cy="214464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2719C19-DC25-DC42-CDA0-B68389E5B8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101" y="3638550"/>
            <a:ext cx="3275291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349D97C-BFAC-4A0B-B4FE-8AAA14B659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94189" y="4065650"/>
            <a:ext cx="3275291" cy="2144649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360A970-79B6-D322-41DA-DDA17ED7A0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94189" y="3638550"/>
            <a:ext cx="3275291" cy="33855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lang="en-US" sz="1600" b="1" i="0" kern="12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10A28EEA-853A-3E62-84B0-C11B43CF63C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126344" y="5559425"/>
            <a:ext cx="1828800" cy="6508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Click icon to add company logo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977D955-EA06-635D-03A0-CCD43FD9D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1158465-EC86-3D99-BC78-9791060090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097280"/>
            <a:ext cx="11424062" cy="27432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3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Enter subtitle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90C180-0A55-2FA9-2E9A-6341AA5A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42900"/>
            <a:ext cx="11429999" cy="6471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141DEF28-52F7-336C-37F4-EDAB9E5814E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92177" y="1532603"/>
            <a:ext cx="3685143" cy="3685143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934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3">
            <a:extLst>
              <a:ext uri="{FF2B5EF4-FFF2-40B4-BE49-F238E27FC236}">
                <a16:creationId xmlns:a16="http://schemas.microsoft.com/office/drawing/2014/main" id="{F34FBDEE-40DF-496D-5524-FEDAED72FE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369" y="2002831"/>
            <a:ext cx="2314841" cy="10972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34">
            <a:extLst>
              <a:ext uri="{FF2B5EF4-FFF2-40B4-BE49-F238E27FC236}">
                <a16:creationId xmlns:a16="http://schemas.microsoft.com/office/drawing/2014/main" id="{ED8B1744-40CE-E460-0FFD-C93324C30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06887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86D7E1A9-FAC7-D835-2A49-8F61C0CE98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2542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36">
            <a:extLst>
              <a:ext uri="{FF2B5EF4-FFF2-40B4-BE49-F238E27FC236}">
                <a16:creationId xmlns:a16="http://schemas.microsoft.com/office/drawing/2014/main" id="{88B5C5EE-36B1-0B29-0B68-14299BE4BB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79715" y="2002831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B483D00A-86AD-3850-BF01-10E82DD4193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5369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38">
            <a:extLst>
              <a:ext uri="{FF2B5EF4-FFF2-40B4-BE49-F238E27FC236}">
                <a16:creationId xmlns:a16="http://schemas.microsoft.com/office/drawing/2014/main" id="{FF2E3F6D-C2A0-7D16-1F62-393D401677E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306887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39">
            <a:extLst>
              <a:ext uri="{FF2B5EF4-FFF2-40B4-BE49-F238E27FC236}">
                <a16:creationId xmlns:a16="http://schemas.microsoft.com/office/drawing/2014/main" id="{6143B8D4-28E7-9550-7D2F-32DAE92EDA2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452542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40">
            <a:extLst>
              <a:ext uri="{FF2B5EF4-FFF2-40B4-BE49-F238E27FC236}">
                <a16:creationId xmlns:a16="http://schemas.microsoft.com/office/drawing/2014/main" id="{B820354B-C892-2DC6-7FAC-F4480CCCFA3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79715" y="3868207"/>
            <a:ext cx="2314841" cy="10972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BC0594-F88D-38FE-7890-AA5848977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0B9775-6081-3D1B-F778-393D2D51C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51901"/>
            <a:ext cx="11430001" cy="638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059065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8189914" cy="256707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4163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CB5C35-A9BE-DFC3-9BA2-74BF56863A41}"/>
              </a:ext>
            </a:extLst>
          </p:cNvPr>
          <p:cNvSpPr>
            <a:spLocks noChangeAspect="1"/>
          </p:cNvSpPr>
          <p:nvPr userDrawn="1"/>
        </p:nvSpPr>
        <p:spPr>
          <a:xfrm>
            <a:off x="306051" y="91509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7F95B1-FF8A-D1D2-1092-21A30F9B9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593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CF52449C-A276-663A-D802-436C9D3F6FC8}"/>
              </a:ext>
            </a:extLst>
          </p:cNvPr>
          <p:cNvSpPr/>
          <p:nvPr userDrawn="1"/>
        </p:nvSpPr>
        <p:spPr>
          <a:xfrm>
            <a:off x="646656" y="856097"/>
            <a:ext cx="10898688" cy="4823076"/>
          </a:xfrm>
          <a:prstGeom prst="roundRect">
            <a:avLst>
              <a:gd name="adj" fmla="val 5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7" name="Freeform: Shape 2">
            <a:extLst>
              <a:ext uri="{FF2B5EF4-FFF2-40B4-BE49-F238E27FC236}">
                <a16:creationId xmlns:a16="http://schemas.microsoft.com/office/drawing/2014/main" id="{FCB01597-885F-FD69-6C6A-888EB789A2F2}"/>
              </a:ext>
            </a:extLst>
          </p:cNvPr>
          <p:cNvSpPr>
            <a:spLocks noChangeAspect="1"/>
          </p:cNvSpPr>
          <p:nvPr userDrawn="1"/>
        </p:nvSpPr>
        <p:spPr>
          <a:xfrm>
            <a:off x="442528" y="157667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5019C-F15E-4897-1C3D-82539E028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6374" y="1862077"/>
            <a:ext cx="9245909" cy="2567077"/>
          </a:xfrm>
        </p:spPr>
        <p:txBody>
          <a:bodyPr/>
          <a:lstStyle>
            <a:lvl1pPr>
              <a:defRPr sz="4400" b="0" i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defRPr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ADA785-F296-D69E-B6E8-66C4CB5111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4839" y="4504410"/>
            <a:ext cx="9247444" cy="369332"/>
          </a:xfrm>
        </p:spPr>
        <p:txBody>
          <a:bodyPr/>
          <a:lstStyle>
            <a:lvl1pPr marL="0" indent="0" algn="r">
              <a:buNone/>
              <a:defRPr sz="20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5E9B88B-6526-F9D8-E79F-23F1CB083C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4839" y="4939447"/>
            <a:ext cx="9247444" cy="341632"/>
          </a:xfrm>
        </p:spPr>
        <p:txBody>
          <a:bodyPr/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413A568-8681-AF83-6FB3-9D5FFEFA9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706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D1789B-4592-6388-377A-3BFB914652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3840" y="0"/>
            <a:ext cx="813816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AD14EE-B412-D4BA-99A4-1C0E5FD3E4EA}"/>
              </a:ext>
            </a:extLst>
          </p:cNvPr>
          <p:cNvSpPr>
            <a:spLocks noChangeAspect="1"/>
          </p:cNvSpPr>
          <p:nvPr userDrawn="1"/>
        </p:nvSpPr>
        <p:spPr>
          <a:xfrm>
            <a:off x="306051" y="915094"/>
            <a:ext cx="836949" cy="570806"/>
          </a:xfrm>
          <a:custGeom>
            <a:avLst/>
            <a:gdLst>
              <a:gd name="connsiteX0" fmla="*/ 357530 w 437083"/>
              <a:gd name="connsiteY0" fmla="*/ 0 h 298094"/>
              <a:gd name="connsiteX1" fmla="*/ 414223 w 437083"/>
              <a:gd name="connsiteY1" fmla="*/ 0 h 298094"/>
              <a:gd name="connsiteX2" fmla="*/ 437083 w 437083"/>
              <a:gd name="connsiteY2" fmla="*/ 19202 h 298094"/>
              <a:gd name="connsiteX3" fmla="*/ 436169 w 437083"/>
              <a:gd name="connsiteY3" fmla="*/ 30175 h 298094"/>
              <a:gd name="connsiteX4" fmla="*/ 433425 w 437083"/>
              <a:gd name="connsiteY4" fmla="*/ 52121 h 298094"/>
              <a:gd name="connsiteX5" fmla="*/ 403250 w 437083"/>
              <a:gd name="connsiteY5" fmla="*/ 266090 h 298094"/>
              <a:gd name="connsiteX6" fmla="*/ 392277 w 437083"/>
              <a:gd name="connsiteY6" fmla="*/ 290779 h 298094"/>
              <a:gd name="connsiteX7" fmla="*/ 367589 w 437083"/>
              <a:gd name="connsiteY7" fmla="*/ 298094 h 298094"/>
              <a:gd name="connsiteX8" fmla="*/ 327355 w 437083"/>
              <a:gd name="connsiteY8" fmla="*/ 298094 h 298094"/>
              <a:gd name="connsiteX9" fmla="*/ 235915 w 437083"/>
              <a:gd name="connsiteY9" fmla="*/ 236829 h 298094"/>
              <a:gd name="connsiteX10" fmla="*/ 258775 w 437083"/>
              <a:gd name="connsiteY10" fmla="*/ 160020 h 298094"/>
              <a:gd name="connsiteX11" fmla="*/ 318211 w 437083"/>
              <a:gd name="connsiteY11" fmla="*/ 28346 h 298094"/>
              <a:gd name="connsiteX12" fmla="*/ 333756 w 437083"/>
              <a:gd name="connsiteY12" fmla="*/ 6401 h 298094"/>
              <a:gd name="connsiteX13" fmla="*/ 357530 w 437083"/>
              <a:gd name="connsiteY13" fmla="*/ 0 h 298094"/>
              <a:gd name="connsiteX14" fmla="*/ 121615 w 437083"/>
              <a:gd name="connsiteY14" fmla="*/ 0 h 298094"/>
              <a:gd name="connsiteX15" fmla="*/ 178308 w 437083"/>
              <a:gd name="connsiteY15" fmla="*/ 0 h 298094"/>
              <a:gd name="connsiteX16" fmla="*/ 201168 w 437083"/>
              <a:gd name="connsiteY16" fmla="*/ 19202 h 298094"/>
              <a:gd name="connsiteX17" fmla="*/ 200253 w 437083"/>
              <a:gd name="connsiteY17" fmla="*/ 30175 h 298094"/>
              <a:gd name="connsiteX18" fmla="*/ 197510 w 437083"/>
              <a:gd name="connsiteY18" fmla="*/ 52121 h 298094"/>
              <a:gd name="connsiteX19" fmla="*/ 167335 w 437083"/>
              <a:gd name="connsiteY19" fmla="*/ 266090 h 298094"/>
              <a:gd name="connsiteX20" fmla="*/ 156362 w 437083"/>
              <a:gd name="connsiteY20" fmla="*/ 290779 h 298094"/>
              <a:gd name="connsiteX21" fmla="*/ 131673 w 437083"/>
              <a:gd name="connsiteY21" fmla="*/ 298094 h 298094"/>
              <a:gd name="connsiteX22" fmla="*/ 91440 w 437083"/>
              <a:gd name="connsiteY22" fmla="*/ 298094 h 298094"/>
              <a:gd name="connsiteX23" fmla="*/ 0 w 437083"/>
              <a:gd name="connsiteY23" fmla="*/ 236829 h 298094"/>
              <a:gd name="connsiteX24" fmla="*/ 22860 w 437083"/>
              <a:gd name="connsiteY24" fmla="*/ 160020 h 298094"/>
              <a:gd name="connsiteX25" fmla="*/ 82296 w 437083"/>
              <a:gd name="connsiteY25" fmla="*/ 28346 h 298094"/>
              <a:gd name="connsiteX26" fmla="*/ 97841 w 437083"/>
              <a:gd name="connsiteY26" fmla="*/ 6401 h 298094"/>
              <a:gd name="connsiteX27" fmla="*/ 121615 w 437083"/>
              <a:gd name="connsiteY27" fmla="*/ 0 h 29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7083" h="298094">
                <a:moveTo>
                  <a:pt x="357530" y="0"/>
                </a:moveTo>
                <a:lnTo>
                  <a:pt x="414223" y="0"/>
                </a:lnTo>
                <a:cubicBezTo>
                  <a:pt x="429463" y="0"/>
                  <a:pt x="437083" y="6401"/>
                  <a:pt x="437083" y="19202"/>
                </a:cubicBezTo>
                <a:cubicBezTo>
                  <a:pt x="437083" y="22250"/>
                  <a:pt x="436778" y="25908"/>
                  <a:pt x="436169" y="30175"/>
                </a:cubicBezTo>
                <a:cubicBezTo>
                  <a:pt x="435559" y="34442"/>
                  <a:pt x="434645" y="41757"/>
                  <a:pt x="433425" y="52121"/>
                </a:cubicBezTo>
                <a:lnTo>
                  <a:pt x="403250" y="266090"/>
                </a:lnTo>
                <a:cubicBezTo>
                  <a:pt x="401421" y="277673"/>
                  <a:pt x="397764" y="285902"/>
                  <a:pt x="392277" y="290779"/>
                </a:cubicBezTo>
                <a:cubicBezTo>
                  <a:pt x="386791" y="295656"/>
                  <a:pt x="378561" y="298094"/>
                  <a:pt x="367589" y="298094"/>
                </a:cubicBezTo>
                <a:lnTo>
                  <a:pt x="327355" y="298094"/>
                </a:lnTo>
                <a:cubicBezTo>
                  <a:pt x="266395" y="298094"/>
                  <a:pt x="235915" y="277673"/>
                  <a:pt x="235915" y="236829"/>
                </a:cubicBezTo>
                <a:cubicBezTo>
                  <a:pt x="235915" y="220370"/>
                  <a:pt x="243535" y="194767"/>
                  <a:pt x="258775" y="160020"/>
                </a:cubicBezTo>
                <a:lnTo>
                  <a:pt x="318211" y="28346"/>
                </a:lnTo>
                <a:cubicBezTo>
                  <a:pt x="322478" y="17983"/>
                  <a:pt x="327660" y="10668"/>
                  <a:pt x="333756" y="6401"/>
                </a:cubicBezTo>
                <a:cubicBezTo>
                  <a:pt x="339852" y="2133"/>
                  <a:pt x="347777" y="0"/>
                  <a:pt x="357530" y="0"/>
                </a:cubicBezTo>
                <a:close/>
                <a:moveTo>
                  <a:pt x="121615" y="0"/>
                </a:moveTo>
                <a:lnTo>
                  <a:pt x="178308" y="0"/>
                </a:lnTo>
                <a:cubicBezTo>
                  <a:pt x="193548" y="0"/>
                  <a:pt x="201168" y="6401"/>
                  <a:pt x="201168" y="19202"/>
                </a:cubicBezTo>
                <a:cubicBezTo>
                  <a:pt x="201168" y="22250"/>
                  <a:pt x="200863" y="25908"/>
                  <a:pt x="200253" y="30175"/>
                </a:cubicBezTo>
                <a:cubicBezTo>
                  <a:pt x="199644" y="34442"/>
                  <a:pt x="198729" y="41757"/>
                  <a:pt x="197510" y="52121"/>
                </a:cubicBezTo>
                <a:lnTo>
                  <a:pt x="167335" y="266090"/>
                </a:lnTo>
                <a:cubicBezTo>
                  <a:pt x="165506" y="277673"/>
                  <a:pt x="161849" y="285902"/>
                  <a:pt x="156362" y="290779"/>
                </a:cubicBezTo>
                <a:cubicBezTo>
                  <a:pt x="150876" y="295656"/>
                  <a:pt x="142646" y="298094"/>
                  <a:pt x="131673" y="298094"/>
                </a:cubicBezTo>
                <a:lnTo>
                  <a:pt x="91440" y="298094"/>
                </a:lnTo>
                <a:cubicBezTo>
                  <a:pt x="30480" y="298094"/>
                  <a:pt x="0" y="277673"/>
                  <a:pt x="0" y="236829"/>
                </a:cubicBezTo>
                <a:cubicBezTo>
                  <a:pt x="0" y="220370"/>
                  <a:pt x="7620" y="194767"/>
                  <a:pt x="22860" y="160020"/>
                </a:cubicBezTo>
                <a:lnTo>
                  <a:pt x="82296" y="28346"/>
                </a:lnTo>
                <a:cubicBezTo>
                  <a:pt x="86563" y="17983"/>
                  <a:pt x="91745" y="10668"/>
                  <a:pt x="97841" y="6401"/>
                </a:cubicBezTo>
                <a:cubicBezTo>
                  <a:pt x="103937" y="2133"/>
                  <a:pt x="111861" y="0"/>
                  <a:pt x="1216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err="1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EEF96B0-26C1-347C-6B5B-66A9854A1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4953000" cy="256707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Enter quote here. Do not add additional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5459518"/>
            <a:ext cx="4953959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828850"/>
            <a:ext cx="4945182" cy="34163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40654864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5880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0138-670A-478D-BCC5-48A85ECF1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707821"/>
            <a:ext cx="8191500" cy="1442355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Section divider – </a:t>
            </a:r>
            <a:br>
              <a:rPr lang="en-US"/>
            </a:br>
            <a:r>
              <a:rPr lang="en-US"/>
              <a:t>Enter section name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3851B1F-B6E8-EB0C-C86C-E2F55A0C7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66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l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0138-670A-478D-BCC5-48A85ECF1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707821"/>
            <a:ext cx="8191500" cy="1442355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Section divider – </a:t>
            </a:r>
            <a:br>
              <a:rPr lang="en-US"/>
            </a:br>
            <a:r>
              <a:rPr lang="en-US"/>
              <a:t>Enter section name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8423A5-80BF-2D22-B3ED-0ECCFA0D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6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3FA-018C-42B4-99E2-A1521E83A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-647700"/>
            <a:ext cx="12192001" cy="63817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Blank layout (enter descriptive title here for accessibility)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BDFF2C-5B3D-D85D-4A47-641C696FD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996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43F5-FB52-BFC8-5FD5-ECECF7E6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319619"/>
            <a:ext cx="5943600" cy="3046132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CECEF5-3731-D227-4CA5-F37B22DF5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F9CE043-B034-0F2A-9551-A5ED4011AD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91400" y="342900"/>
            <a:ext cx="4457700" cy="5867399"/>
          </a:xfrm>
          <a:prstGeom prst="roundRect">
            <a:avLst>
              <a:gd name="adj" fmla="val 269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5604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835400"/>
            <a:ext cx="3429000" cy="11284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835400"/>
            <a:ext cx="3429000" cy="11284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835400"/>
            <a:ext cx="3429000" cy="11284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/>
              <a:t>Speaker contact info (such as email or socials)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D9B8DBA-78C6-4788-90BB-271D175CD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868"/>
            <a:ext cx="12192000" cy="638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Thank you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3EFA2-AF70-C32B-E698-D98C3708F859}"/>
              </a:ext>
            </a:extLst>
          </p:cNvPr>
          <p:cNvSpPr txBox="1"/>
          <p:nvPr userDrawn="1"/>
        </p:nvSpPr>
        <p:spPr bwMode="white">
          <a:xfrm>
            <a:off x="419100" y="1900795"/>
            <a:ext cx="5676900" cy="956453"/>
          </a:xfrm>
          <a:prstGeom prst="rect">
            <a:avLst/>
          </a:prstGeom>
          <a:noFill/>
        </p:spPr>
        <p:txBody>
          <a:bodyPr lIns="0" tIns="0" rIns="0" bIns="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i="0" spc="-15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Thank you!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D92B35-574A-6BD1-9EF0-4E63D3A16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084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570948-50D6-4C6C-89FC-1CF33457240B}"/>
              </a:ext>
            </a:extLst>
          </p:cNvPr>
          <p:cNvSpPr txBox="1"/>
          <p:nvPr userDrawn="1"/>
        </p:nvSpPr>
        <p:spPr>
          <a:xfrm>
            <a:off x="3486150" y="2379642"/>
            <a:ext cx="7785100" cy="247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Do not use layouts after this slide.</a:t>
            </a:r>
            <a:endParaRPr lang="en-US" sz="6600" b="1" i="0" dirty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400" b="0" i="0" dirty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rPr>
              <a:t>They are included as visual examples only</a:t>
            </a: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400" b="0" i="0" dirty="0">
                <a:latin typeface="Amazon Ember Display Medium" panose="020F0603020204020204" pitchFamily="34" charset="0"/>
                <a:ea typeface="Amazon Ember Display Medium" panose="020F0603020204020204" pitchFamily="34" charset="0"/>
                <a:cs typeface="Amazon Ember Display Medium" panose="020F0603020204020204" pitchFamily="34" charset="0"/>
              </a:rPr>
              <a:t>and are not part of the official template.</a:t>
            </a:r>
            <a:endParaRPr lang="en-US" sz="6600" b="0" i="0" dirty="0">
              <a:latin typeface="Amazon Ember Display Medium" panose="020F0603020204020204" pitchFamily="34" charset="0"/>
              <a:ea typeface="Amazon Ember Display Medium" panose="020F0603020204020204" pitchFamily="34" charset="0"/>
              <a:cs typeface="Amazon Ember Display Medium" panose="020F0603020204020204" pitchFamily="34" charset="0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7722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9AB480-D86C-B655-7136-BD90F46F78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95" y="187080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4501CE9-4E0D-C1B6-5434-4BAC2CFF7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95" y="228038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/>
              <a:t>Enter session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45CCCEF-5F18-2860-DFF6-027276E537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448997-2AB6-95F6-CD00-3A71DCD551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6595" y="137297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Enter session ID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E393F6A-4D6C-030B-19DC-39B7D8F864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D7A117-FC7A-651D-49FD-366D45048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4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 gradi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BD4D8D4-CAB7-30A9-E0D1-FF90E1042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1" y="551423"/>
            <a:ext cx="1010270" cy="60414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69C7664-82A9-5052-F0A8-628B5EC1FF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1" y="2737936"/>
            <a:ext cx="6781800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2D618EEC-4A1A-A00D-AD68-4F5B68B6D4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3518496"/>
            <a:ext cx="6781799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subtitle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E526B1CC-9B8A-5332-5E7A-2D85E8BF6F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1" y="2341195"/>
            <a:ext cx="6781800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chemeClr val="bg1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C6394AE-9889-3497-D2CF-B3A13B83B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4558D9E7-4CE8-14F0-81B1-BC0FB89484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01052C03-B95C-1BE5-F474-CE55562E405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4658982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22695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 gradi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A132D961-6013-D997-E7FA-8B088EFC76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1" y="551423"/>
            <a:ext cx="1010270" cy="6041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2DC2EE-E87B-3A5B-5E75-2D6E41FB39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1" y="2737936"/>
            <a:ext cx="6781800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6BF4B5C-7D13-B582-5A3B-5961AFEEB3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3518496"/>
            <a:ext cx="6781799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subtitle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989C9A6-A0F7-6844-34C4-451A6C4198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1" y="2341195"/>
            <a:ext cx="6781800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chemeClr val="bg1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5E51572-00A2-1B47-ABB1-F32B45D92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9031198-C933-251C-9B48-716EA3468A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E0C9427B-82A7-CC10-4F60-F4C76B86C88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5038544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7554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slide gradi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A132D961-6013-D997-E7FA-8B088EFC76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1" y="551423"/>
            <a:ext cx="1010270" cy="6041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D53C85-4067-5BF5-B4B7-19FE6DA7FD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1" y="2737936"/>
            <a:ext cx="6781800" cy="757130"/>
          </a:xfrm>
        </p:spPr>
        <p:txBody>
          <a:bodyPr wrap="square" anchor="t" anchorCtr="0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Enter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8D37E8A-C370-C2D2-6219-983DC3EDDF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00" y="3518496"/>
            <a:ext cx="6781799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Enter subtitle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3CA95BB-E95C-88A5-1767-D34105C700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1" y="2341195"/>
            <a:ext cx="6781800" cy="361335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900" b="1" i="0" cap="all" spc="300" baseline="0">
                <a:solidFill>
                  <a:schemeClr val="bg1"/>
                </a:solidFill>
                <a:latin typeface="Amazon Ember Mono" panose="020B0709020204020204" pitchFamily="49" charset="0"/>
                <a:ea typeface="Amazon Ember Mono" panose="020B0709020204020204" pitchFamily="49" charset="0"/>
                <a:cs typeface="Amazon Ember Mono" panose="020B0709020204020204" pitchFamily="49" charset="0"/>
              </a:defRPr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213CD9-9355-C6E6-E9E7-2E6993BD01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595" y="457292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DD331DE9-DCE1-20F2-0E71-05DD25F249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595" y="4946988"/>
            <a:ext cx="3702329" cy="834074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FA1468F4-AAD2-7E17-25AC-DE8D330F10E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519382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608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038" y="1365662"/>
            <a:ext cx="11430000" cy="3293209"/>
          </a:xfrm>
        </p:spPr>
        <p:txBody>
          <a:bodyPr vert="horz" wrap="square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z="2400" smtClean="0"/>
            </a:lvl1pPr>
            <a:lvl2pPr marL="0" indent="0">
              <a:spcAft>
                <a:spcPts val="3000"/>
              </a:spcAft>
              <a:buNone/>
              <a:defRPr lang="en-US" sz="2400" smtClean="0"/>
            </a:lvl2pPr>
            <a:lvl3pPr marL="0" indent="0">
              <a:spcAft>
                <a:spcPts val="3000"/>
              </a:spcAft>
              <a:buNone/>
              <a:defRPr lang="en-US" sz="2400" smtClean="0"/>
            </a:lvl3pPr>
            <a:lvl4pPr marL="0" indent="0">
              <a:spcAft>
                <a:spcPts val="3000"/>
              </a:spcAft>
              <a:buNone/>
              <a:defRPr lang="en-US" sz="2400" smtClean="0"/>
            </a:lvl4pPr>
            <a:lvl5pPr marL="0" indent="0">
              <a:spcAft>
                <a:spcPts val="3000"/>
              </a:spcAft>
              <a:buNone/>
              <a:defRPr lang="en-US" sz="24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377"/>
            <a:ext cx="114300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7C718-E775-4DF5-9FB4-61276188D5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515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80C750-A3DA-DD57-9D7D-AE81CEF72200}"/>
              </a:ext>
            </a:extLst>
          </p:cNvPr>
          <p:cNvSpPr/>
          <p:nvPr userDrawn="1"/>
        </p:nvSpPr>
        <p:spPr>
          <a:xfrm>
            <a:off x="6096000" y="342900"/>
            <a:ext cx="5753100" cy="5867400"/>
          </a:xfrm>
          <a:prstGeom prst="roundRect">
            <a:avLst>
              <a:gd name="adj" fmla="val 416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8415" y="582592"/>
            <a:ext cx="5246370" cy="5349916"/>
          </a:xfrm>
          <a:prstGeom prst="rect">
            <a:avLst/>
          </a:prstGeom>
          <a:noFill/>
        </p:spPr>
        <p:txBody>
          <a:bodyPr vert="horz" wrap="square" lIns="0" tIns="91440" rIns="0" bIns="274320" rtlCol="0">
            <a:normAutofit/>
          </a:bodyPr>
          <a:lstStyle>
            <a:lvl1pPr marL="0" indent="0">
              <a:spcAft>
                <a:spcPts val="3000"/>
              </a:spcAft>
              <a:buNone/>
              <a:defRPr lang="en-US" sz="2400" smtClean="0"/>
            </a:lvl1pPr>
            <a:lvl2pPr marL="0" indent="0">
              <a:spcAft>
                <a:spcPts val="3000"/>
              </a:spcAft>
              <a:buNone/>
              <a:defRPr lang="en-US" sz="2400" smtClean="0"/>
            </a:lvl2pPr>
            <a:lvl3pPr marL="0" indent="0">
              <a:spcAft>
                <a:spcPts val="3000"/>
              </a:spcAft>
              <a:buNone/>
              <a:defRPr lang="en-US" sz="2400" smtClean="0"/>
            </a:lvl3pPr>
            <a:lvl4pPr marL="0" indent="0">
              <a:spcAft>
                <a:spcPts val="3000"/>
              </a:spcAft>
              <a:buNone/>
              <a:defRPr lang="en-US" sz="2400" smtClean="0"/>
            </a:lvl4pPr>
            <a:lvl5pPr marL="0" indent="0">
              <a:spcAft>
                <a:spcPts val="3000"/>
              </a:spcAft>
              <a:buNone/>
              <a:defRPr lang="en-US" sz="24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2938462"/>
            <a:ext cx="5219700" cy="63817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950FD9-0857-BC4D-D724-141D5EC11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8415" y="5720715"/>
            <a:ext cx="228600" cy="2286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622D6-3F16-A260-3FBE-FA9B9C6F20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3750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: Rounded Corners 14">
            <a:extLst>
              <a:ext uri="{FF2B5EF4-FFF2-40B4-BE49-F238E27FC236}">
                <a16:creationId xmlns:a16="http://schemas.microsoft.com/office/drawing/2014/main" id="{90CAB64E-C3D8-D3B4-BDBE-B1CFA3F66B17}"/>
              </a:ext>
            </a:extLst>
          </p:cNvPr>
          <p:cNvSpPr/>
          <p:nvPr userDrawn="1"/>
        </p:nvSpPr>
        <p:spPr>
          <a:xfrm>
            <a:off x="421483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AC58A4AF-5F75-90B5-E2D5-B6AD307D8E47}"/>
              </a:ext>
            </a:extLst>
          </p:cNvPr>
          <p:cNvSpPr/>
          <p:nvPr userDrawn="1"/>
        </p:nvSpPr>
        <p:spPr>
          <a:xfrm>
            <a:off x="421483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059F353-311B-F409-C62D-0FFAB22CC7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02543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F7711304-137D-F984-FCB7-ABDFAF726F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756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7" name="Text Placeholder 37">
            <a:extLst>
              <a:ext uri="{FF2B5EF4-FFF2-40B4-BE49-F238E27FC236}">
                <a16:creationId xmlns:a16="http://schemas.microsoft.com/office/drawing/2014/main" id="{953B5177-9BDA-5DF1-2654-40F84CED96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2543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7BC2DADC-7A2D-0BE5-97F0-FB06ADCD45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756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D24A8-EBF2-4C49-BC69-1DFF588B4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361315"/>
            <a:ext cx="114300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 layout</a:t>
            </a: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A5B475CB-72C2-5DA6-7F4B-A11AA9DCF4BD}"/>
              </a:ext>
            </a:extLst>
          </p:cNvPr>
          <p:cNvSpPr/>
          <p:nvPr userDrawn="1"/>
        </p:nvSpPr>
        <p:spPr>
          <a:xfrm>
            <a:off x="8248904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98BA58F2-33BE-123D-9CEF-7FFCF6EB2A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29964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7D8258AA-317E-2D75-0695-DAF7CA706E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8177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6FC7776F-E0BD-07D6-3B13-FA34C298FA42}"/>
              </a:ext>
            </a:extLst>
          </p:cNvPr>
          <p:cNvSpPr/>
          <p:nvPr userDrawn="1"/>
        </p:nvSpPr>
        <p:spPr>
          <a:xfrm>
            <a:off x="4335193" y="1954198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22CD3051-126F-857F-1DC9-D67B4E2B2B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6253" y="2794197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5B8DF3FE-9334-6C10-0274-C5A73AFEE1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4466" y="2388859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F1D15092-6C97-448C-5A10-94969E090303}"/>
              </a:ext>
            </a:extLst>
          </p:cNvPr>
          <p:cNvSpPr/>
          <p:nvPr userDrawn="1"/>
        </p:nvSpPr>
        <p:spPr>
          <a:xfrm>
            <a:off x="4335193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73E22F3E-D239-535A-31BB-7FA69E425A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16253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86E3BFD3-9F94-F9A8-81E8-0EB2B39F6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4466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668F1842-A029-8577-1313-202C5B12D1E5}"/>
              </a:ext>
            </a:extLst>
          </p:cNvPr>
          <p:cNvSpPr/>
          <p:nvPr userDrawn="1"/>
        </p:nvSpPr>
        <p:spPr>
          <a:xfrm>
            <a:off x="8251327" y="4085415"/>
            <a:ext cx="3600196" cy="1792653"/>
          </a:xfrm>
          <a:prstGeom prst="roundRect">
            <a:avLst>
              <a:gd name="adj" fmla="val 7397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>
              <a:latin typeface="+mn-lt"/>
            </a:endParaRP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DE014517-16BD-2C94-81FC-CDCCF037A9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2387" y="4925414"/>
            <a:ext cx="1884680" cy="40011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+mn-lt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9284299F-26A3-0F49-D21E-DA27D1F3DC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00600" y="4520076"/>
            <a:ext cx="876106" cy="923330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5400" b="1" i="0" kern="120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C4DF39-1F49-DBC8-F6FD-876FE463A1E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771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1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2296A1-1530-0C41-1164-76D54A72C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9003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3FA-018C-42B4-99E2-A1521E83A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-647700"/>
            <a:ext cx="12479867" cy="638175"/>
          </a:xfrm>
        </p:spPr>
        <p:txBody>
          <a:bodyPr/>
          <a:lstStyle>
            <a:lvl1pPr>
              <a:defRPr sz="24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Blank layout (enter descriptive title here for accessibility)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51B0B-4730-A5F7-9C73-DBFF43EC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8154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966A8-AECE-9EF1-2847-B761F8CE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419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8" y="1384288"/>
            <a:ext cx="11430001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A2C92-0063-42D8-40C4-32110FF1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567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9100" y="1379208"/>
            <a:ext cx="11430000" cy="2154436"/>
          </a:xfrm>
        </p:spPr>
        <p:txBody>
          <a:bodyPr/>
          <a:lstStyle>
            <a:lvl1pPr marL="344488" indent="-344488">
              <a:lnSpc>
                <a:spcPct val="100000"/>
              </a:lnSpc>
              <a:tabLst/>
              <a:defRPr/>
            </a:lvl1pPr>
            <a:lvl2pPr marL="577850" indent="-349250">
              <a:lnSpc>
                <a:spcPct val="100000"/>
              </a:lnSpc>
              <a:tabLst/>
              <a:defRPr/>
            </a:lvl2pPr>
            <a:lvl3pPr marL="750888" indent="-293688">
              <a:lnSpc>
                <a:spcPct val="100000"/>
              </a:lnSpc>
              <a:tabLst/>
              <a:defRPr/>
            </a:lvl3pPr>
            <a:lvl4pPr marL="923925" indent="-238125">
              <a:lnSpc>
                <a:spcPct val="100000"/>
              </a:lnSpc>
              <a:tabLst/>
              <a:defRPr/>
            </a:lvl4pPr>
            <a:lvl5pPr marL="923925" indent="-2381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Enter bulleted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62B62-9A5E-DECA-D89E-7E14975CF6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3060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1645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8DAC0-8819-37FD-AE93-08392EECBA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353A7C-118D-EB9D-83D3-ABB36CA1B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7344559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5038" y="1714500"/>
            <a:ext cx="11430000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93837-7CA7-A74B-5105-AD8E73873A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6533B27-C869-906A-42B9-A3B4EB3734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1645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245E11-CD57-0DC2-F98E-E23501A81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24223581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2651" y="1718953"/>
            <a:ext cx="11428476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bulleted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F0738-441C-558C-47B6-01AF02A26B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97A4EB-DEC7-4ECF-C9F0-40FEC2CE8C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1645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F3B587-2CF3-0A49-DC35-6C0270C94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1084295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976" y="2205761"/>
            <a:ext cx="4512969" cy="12232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Two-column split layout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026DE44C-E9F0-9274-C6EF-480B89C937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10300" y="342900"/>
            <a:ext cx="5638800" cy="58674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2200"/>
            </a:lvl1pPr>
            <a:lvl2pPr marL="228600" indent="0">
              <a:lnSpc>
                <a:spcPct val="100000"/>
              </a:lnSpc>
              <a:buNone/>
              <a:defRPr sz="2200"/>
            </a:lvl2pPr>
            <a:lvl3pPr marL="457200" indent="0">
              <a:lnSpc>
                <a:spcPct val="100000"/>
              </a:lnSpc>
              <a:buNone/>
              <a:defRPr sz="2200"/>
            </a:lvl3pPr>
            <a:lvl4pPr marL="685800" indent="0">
              <a:lnSpc>
                <a:spcPct val="100000"/>
              </a:lnSpc>
              <a:buNone/>
              <a:defRPr sz="2200"/>
            </a:lvl4pPr>
            <a:lvl5pPr marL="685800" indent="0">
              <a:lnSpc>
                <a:spcPct val="100000"/>
              </a:lnSpc>
              <a:buNone/>
              <a:defRPr sz="22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2A99E-A782-B58E-F99E-24FD39230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499" y="3663582"/>
            <a:ext cx="4511446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A8D36-5390-1A9F-7AA3-9E17CC4759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68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42900"/>
            <a:ext cx="6819900" cy="5867400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19100" y="2181224"/>
            <a:ext cx="4038600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F860-15B4-6E77-8761-89085382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4ECA51-BFA9-A01C-C4FC-2A2D1232C94A}"/>
              </a:ext>
            </a:extLst>
          </p:cNvPr>
          <p:cNvSpPr txBox="1">
            <a:spLocks/>
          </p:cNvSpPr>
          <p:nvPr userDrawn="1"/>
        </p:nvSpPr>
        <p:spPr>
          <a:xfrm>
            <a:off x="425039" y="355015"/>
            <a:ext cx="4032662" cy="102870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Content with caption layout</a:t>
            </a:r>
          </a:p>
        </p:txBody>
      </p:sp>
    </p:spTree>
    <p:extLst>
      <p:ext uri="{BB962C8B-B14F-4D97-AF65-F5344CB8AC3E}">
        <p14:creationId xmlns:p14="http://schemas.microsoft.com/office/powerpoint/2010/main" val="25784802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55F0607-4BC3-89DD-C4C2-108BCB51410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42900"/>
            <a:ext cx="6819900" cy="58674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A35A621-1DAC-1735-F031-C32C4BEBCA0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25038" y="2171700"/>
            <a:ext cx="4032662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Enter description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F8F2D-65F2-479F-1492-516B75D12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053728-5DCD-E6D7-87D6-46B74AD26F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8838"/>
            <a:ext cx="4032662" cy="10227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Image with caption layout</a:t>
            </a:r>
          </a:p>
        </p:txBody>
      </p:sp>
    </p:spTree>
    <p:extLst>
      <p:ext uri="{BB962C8B-B14F-4D97-AF65-F5344CB8AC3E}">
        <p14:creationId xmlns:p14="http://schemas.microsoft.com/office/powerpoint/2010/main" val="24931412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8" y="1371600"/>
            <a:ext cx="11424062" cy="2167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A30ABD-FBBD-AB5D-064D-815543AB5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0091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5D90089-32EE-F5C2-4BB1-D9B6D2E65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624" y="1371600"/>
            <a:ext cx="5267952" cy="4838699"/>
          </a:xfrm>
          <a:prstGeom prst="roundRect">
            <a:avLst>
              <a:gd name="adj" fmla="val 3930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CFB96E6-BBAC-AD0A-175B-7376E3B050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6196" y="1375464"/>
            <a:ext cx="5642904" cy="483483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4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685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2CB1DF-A2CC-2BBD-63A6-9AB5FDF2A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C20348-E270-3649-15FB-DBA2D6E8F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8838"/>
            <a:ext cx="11424062" cy="641762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Image with text layout</a:t>
            </a:r>
          </a:p>
        </p:txBody>
      </p:sp>
    </p:spTree>
    <p:extLst>
      <p:ext uri="{BB962C8B-B14F-4D97-AF65-F5344CB8AC3E}">
        <p14:creationId xmlns:p14="http://schemas.microsoft.com/office/powerpoint/2010/main" val="27918917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7ABE728A-88F0-A7F4-7EEB-7ECB910025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07AADC7-4137-55D8-2DD5-7F564F3E647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9100" y="1371600"/>
            <a:ext cx="5524500" cy="48387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F4829A-FDC3-9C1D-D5D8-EB7B71CA7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A5EF2A-6B19-91E3-D4AC-C09B90F39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 layout</a:t>
            </a:r>
          </a:p>
        </p:txBody>
      </p:sp>
    </p:spTree>
    <p:extLst>
      <p:ext uri="{BB962C8B-B14F-4D97-AF65-F5344CB8AC3E}">
        <p14:creationId xmlns:p14="http://schemas.microsoft.com/office/powerpoint/2010/main" val="25972174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8D795-EFA6-CAB2-DC1A-984AF693B3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8" y="1910358"/>
            <a:ext cx="5791199" cy="429994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5A43C-8C64-597B-E877-1EB0CC9DE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1E7C15-5FCB-D508-6617-48FD9D1E2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6D9906B-00A8-E965-4668-9C14C1AD8D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038" y="1097280"/>
            <a:ext cx="11424062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94C800D-263A-84AE-09B0-A12E69D8A1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7717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BC813-713A-BD5B-19B4-6B972BA861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EEB897-1F38-A6C0-79B2-7BB835013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2963192"/>
            <a:ext cx="5086337" cy="646331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/>
              <a:t>Title and image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38D9B8F-E367-70E5-265B-F36338D77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99" y="3793440"/>
            <a:ext cx="508633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8D5277C-F6BF-6C18-A0FC-748B0408C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9099" y="585446"/>
            <a:ext cx="2096652" cy="296037"/>
          </a:xfrm>
          <a:prstGeom prst="roundRect">
            <a:avLst>
              <a:gd name="adj" fmla="val 2204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</a:pPr>
            <a:r>
              <a:rPr lang="en-US" dirty="0"/>
              <a:t>SECTION TITLE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81FD4E8D-C603-AF0D-B82A-F39C3614C3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2549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8371-C0A6-DD92-BFA4-AB389B3D1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t="4160" r="44467" b="4147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99" y="2963192"/>
            <a:ext cx="5086337" cy="646331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/>
              <a:t>Title and image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E3AFC5-1F1E-90B5-A413-ABEF7C5EFE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099" y="3793440"/>
            <a:ext cx="508633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7E11ED1-3B80-E821-55D3-994B6956A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099" y="585446"/>
            <a:ext cx="2096652" cy="296037"/>
          </a:xfrm>
          <a:prstGeom prst="roundRect">
            <a:avLst>
              <a:gd name="adj" fmla="val 2204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None/>
              <a:tabLst/>
            </a:pPr>
            <a:r>
              <a:rPr lang="en-US" dirty="0"/>
              <a:t>SECTION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57175-408B-3090-4F51-C5CD113DE9F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BFA43C5-E5DD-507E-5FED-72A5B09A6C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6566" y="342900"/>
            <a:ext cx="5162534" cy="5867400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606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callou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12852A8-90D0-6D87-0F6A-8E688E4E417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2744" y="0"/>
            <a:ext cx="5849256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443CEB2-8374-F260-B87D-FC866EC90F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" y="4688232"/>
            <a:ext cx="6340332" cy="1522068"/>
          </a:xfrm>
          <a:prstGeom prst="roundRect">
            <a:avLst>
              <a:gd name="adj" fmla="val 13066"/>
            </a:avLst>
          </a:prstGeom>
          <a:solidFill>
            <a:schemeClr val="accent1"/>
          </a:solidFill>
        </p:spPr>
        <p:txBody>
          <a:bodyPr lIns="1920240" tIns="228600" rIns="457200" bIns="228600" anchor="ctr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0664E9-343F-D88D-014A-7D3AFE06C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1378308"/>
            <a:ext cx="5430157" cy="1200329"/>
          </a:xfrm>
        </p:spPr>
        <p:txBody>
          <a:bodyPr wrap="square" anchor="b">
            <a:spAutoFit/>
          </a:bodyPr>
          <a:lstStyle>
            <a:lvl1pPr algn="l">
              <a:defRPr spc="0"/>
            </a:lvl1pPr>
          </a:lstStyle>
          <a:p>
            <a:r>
              <a:rPr lang="en-US" dirty="0"/>
              <a:t>Title and image with callout box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A82A614-DD13-3818-9411-799477AC15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038" y="2762554"/>
            <a:ext cx="5430157" cy="430887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9CD4326E-A8E9-1E22-CE0F-1B63E5913E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6647" y="4901861"/>
            <a:ext cx="1159212" cy="109481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05290-DECD-0642-0A19-841EDAE1C49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6150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0FBAC3-DE1C-A165-12D1-A8AC06706D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93477" y="1485898"/>
            <a:ext cx="8405047" cy="4724402"/>
          </a:xfrm>
          <a:prstGeom prst="roundRect">
            <a:avLst>
              <a:gd name="adj" fmla="val 3930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5BBA1-6FC2-80CD-A252-B6145A8122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CAD4ED-2188-B627-6CDA-9539CE07D9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24061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7BD224-F150-DFCA-ABDE-7F725FB4B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2406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Image with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40782544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1871E6A6-6341-B294-5F63-CF5C2BA377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ED53455-8BA8-DF23-E4E1-636B40D3B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414953"/>
            <a:ext cx="5638800" cy="63817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5089E6D9-5497-C520-A875-76DB5C71436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19100" y="3298213"/>
            <a:ext cx="5638800" cy="1172894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Enter slide content</a:t>
            </a:r>
          </a:p>
        </p:txBody>
      </p:sp>
      <p:sp>
        <p:nvSpPr>
          <p:cNvPr id="21" name="Slide Number Placeholder 24">
            <a:extLst>
              <a:ext uri="{FF2B5EF4-FFF2-40B4-BE49-F238E27FC236}">
                <a16:creationId xmlns:a16="http://schemas.microsoft.com/office/drawing/2014/main" id="{2D342FEB-5ABB-D6F6-9D76-C16AE63886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105901" y="6348151"/>
            <a:ext cx="2743200" cy="365125"/>
          </a:xfrm>
        </p:spPr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37AF9C0F-78D6-C8FA-F021-585739AA488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57084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F0596F6-67F4-A538-E79D-9B2D05719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100" y="6428661"/>
            <a:ext cx="388818" cy="2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1072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27BB3CF-1205-0027-049B-BD3567B2E3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3840F62-9717-90C6-6842-D1AA2CF349E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8478C7A9-D31C-969E-487C-F31C96AF2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796413"/>
            <a:ext cx="12192000" cy="786888"/>
          </a:xfrm>
        </p:spPr>
        <p:txBody>
          <a:bodyPr/>
          <a:lstStyle>
            <a:lvl1pPr>
              <a:defRPr sz="24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Full-screen image layout (enter descriptive title here for accessibility)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75790CC-B351-3482-49CC-15C1664D3AA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57084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2CE0EEE-C37B-EBB9-2A0D-0076CDE5D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100" y="6428661"/>
            <a:ext cx="388818" cy="2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7686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FD226-D826-41A8-94B2-5E84F7FD8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2578080" cy="638175"/>
          </a:xfrm>
        </p:spPr>
        <p:txBody>
          <a:bodyPr/>
          <a:lstStyle>
            <a:lvl1pPr>
              <a:defRPr sz="24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Video layout (enter descriptive title here for accessibility)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53F2CA-DBDA-7C9C-7425-2211FA522263}"/>
              </a:ext>
            </a:extLst>
          </p:cNvPr>
          <p:cNvSpPr/>
          <p:nvPr userDrawn="1"/>
        </p:nvSpPr>
        <p:spPr>
          <a:xfrm>
            <a:off x="0" y="0"/>
            <a:ext cx="80304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54A77-5BB6-7F8B-8C57-EEED320621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2363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5038" y="1371600"/>
            <a:ext cx="11424062" cy="2162044"/>
          </a:xfrm>
        </p:spPr>
        <p:txBody>
          <a:bodyPr/>
          <a:lstStyle>
            <a:lvl1pPr marL="344488" indent="-344488">
              <a:lnSpc>
                <a:spcPct val="100000"/>
              </a:lnSpc>
              <a:tabLst/>
              <a:defRPr/>
            </a:lvl1pPr>
            <a:lvl2pPr marL="577850" indent="-349250">
              <a:lnSpc>
                <a:spcPct val="100000"/>
              </a:lnSpc>
              <a:tabLst/>
              <a:defRPr/>
            </a:lvl2pPr>
            <a:lvl3pPr marL="750888" indent="-293688">
              <a:lnSpc>
                <a:spcPct val="100000"/>
              </a:lnSpc>
              <a:tabLst/>
              <a:defRPr/>
            </a:lvl3pPr>
            <a:lvl4pPr marL="923925" indent="-238125">
              <a:lnSpc>
                <a:spcPct val="100000"/>
              </a:lnSpc>
              <a:tabLst/>
              <a:defRPr/>
            </a:lvl4pPr>
            <a:lvl5pPr marL="923925" indent="-2381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45DE40-A053-F959-2875-8D5EAE4C4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C2F331-3A80-91CC-12D4-BC7D686E39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42900"/>
            <a:ext cx="11424062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214043430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5038" y="1485900"/>
            <a:ext cx="5562600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6240" y="1485900"/>
            <a:ext cx="5638799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F972C-BC06-47DF-30E0-A830095B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32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0" y="1371600"/>
            <a:ext cx="55625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" y="2041412"/>
            <a:ext cx="5562597" cy="2000548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571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3pPr>
            <a:lvl4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4" y="1371600"/>
            <a:ext cx="5638798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3" y="2041412"/>
            <a:ext cx="5638797" cy="2000548"/>
          </a:xfr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571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3pPr>
            <a:lvl4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971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69BC07-3935-2013-6259-7B3410B3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8D7165-8EDA-CC8C-3250-C5B802551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</p:spTree>
    <p:extLst>
      <p:ext uri="{BB962C8B-B14F-4D97-AF65-F5344CB8AC3E}">
        <p14:creationId xmlns:p14="http://schemas.microsoft.com/office/powerpoint/2010/main" val="8320358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with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039" y="1379022"/>
            <a:ext cx="11429999" cy="123110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228600" indent="0">
              <a:lnSpc>
                <a:spcPct val="100000"/>
              </a:lnSpc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buNone/>
              <a:defRPr sz="1400"/>
            </a:lvl4pPr>
            <a:lvl5pPr marL="685800" indent="0">
              <a:buNone/>
              <a:defRPr sz="14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AACF00-959A-2B82-CD02-0DA478B13B1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25038" y="2984229"/>
            <a:ext cx="5448300" cy="181588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4962A34-26C7-E1E9-09A4-2844AB0993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2438" y="2984229"/>
            <a:ext cx="5562600" cy="1815882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AB8E86-AED5-C3BE-7AD3-F6DCA34E8A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73074-962E-13D2-2EF9-82F3F36E5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3000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</p:spTree>
    <p:extLst>
      <p:ext uri="{BB962C8B-B14F-4D97-AF65-F5344CB8AC3E}">
        <p14:creationId xmlns:p14="http://schemas.microsoft.com/office/powerpoint/2010/main" val="151708638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0624" y="1714500"/>
            <a:ext cx="5561076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38800" cy="21544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685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F73073-4B40-0F12-6C67-94486BFE72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46169A4-A79D-A352-C55C-454B12379E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16448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77CA96-CA32-986F-575E-A03423534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2406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1228216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20624" y="1714500"/>
            <a:ext cx="5561076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38800" cy="21544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020A-D56C-DEFB-65AE-EA9611FAEE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801EF7-628F-A649-5DFF-3BD0E55F81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651" y="1087476"/>
            <a:ext cx="11416448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9251E6-BE95-4702-8DE8-B00B145CA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38" y="355015"/>
            <a:ext cx="11424061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</p:spTree>
    <p:extLst>
      <p:ext uri="{BB962C8B-B14F-4D97-AF65-F5344CB8AC3E}">
        <p14:creationId xmlns:p14="http://schemas.microsoft.com/office/powerpoint/2010/main" val="9081510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52A9D721-E861-5726-ED15-D85B27E33079}"/>
              </a:ext>
            </a:extLst>
          </p:cNvPr>
          <p:cNvSpPr/>
          <p:nvPr userDrawn="1"/>
        </p:nvSpPr>
        <p:spPr>
          <a:xfrm>
            <a:off x="419100" y="1371600"/>
            <a:ext cx="5531138" cy="4724400"/>
          </a:xfrm>
          <a:prstGeom prst="roundRect">
            <a:avLst>
              <a:gd name="adj" fmla="val 297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EAD1E70E-986D-7358-8938-DF58B1437DC4}"/>
              </a:ext>
            </a:extLst>
          </p:cNvPr>
          <p:cNvSpPr/>
          <p:nvPr userDrawn="1"/>
        </p:nvSpPr>
        <p:spPr>
          <a:xfrm>
            <a:off x="6317962" y="1371600"/>
            <a:ext cx="5531138" cy="4724400"/>
          </a:xfrm>
          <a:prstGeom prst="roundRect">
            <a:avLst>
              <a:gd name="adj" fmla="val 281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528BA9E-5164-0A8B-BB33-4098B73E99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2841" y="4227283"/>
            <a:ext cx="5160818" cy="168764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3602169-7114-BC70-13CF-6B0B928430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68341" y="4227283"/>
            <a:ext cx="5160818" cy="168764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057719C2-D02D-5139-3712-7EAE10AD0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1371600"/>
            <a:ext cx="5528604" cy="2748116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B43301AC-6A90-E344-31FF-1B62EF5609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0496" y="1371600"/>
            <a:ext cx="5528604" cy="2748116"/>
          </a:xfrm>
          <a:prstGeom prst="roundRect">
            <a:avLst>
              <a:gd name="adj" fmla="val 5034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4334738-D4D1-BBD3-73FF-B18823214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2B09DC9-F71B-505C-799E-74C56AC77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562" y="342900"/>
            <a:ext cx="11422538" cy="649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</p:spTree>
    <p:extLst>
      <p:ext uri="{BB962C8B-B14F-4D97-AF65-F5344CB8AC3E}">
        <p14:creationId xmlns:p14="http://schemas.microsoft.com/office/powerpoint/2010/main" val="28200838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1E2270C4-C33E-1E7D-CD57-F6F5C9565DE6}"/>
              </a:ext>
            </a:extLst>
          </p:cNvPr>
          <p:cNvSpPr/>
          <p:nvPr userDrawn="1"/>
        </p:nvSpPr>
        <p:spPr>
          <a:xfrm>
            <a:off x="411042" y="1371600"/>
            <a:ext cx="11438059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F7DF84-B876-2E67-626C-7A3C9B4BEB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342901"/>
            <a:ext cx="11429999" cy="64717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Two-row layout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E03A313-10D1-62E5-3C71-19884C97BE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25949" y="1593925"/>
            <a:ext cx="7086600" cy="161274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66E6441-C4C4-1249-71FD-25B0A089D4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9100" y="1371600"/>
            <a:ext cx="3543300" cy="2040194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151D799-1A7C-9BA1-0F99-5C19041AA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F3F76BC6-823E-9CC3-7246-B2C206464005}"/>
              </a:ext>
            </a:extLst>
          </p:cNvPr>
          <p:cNvSpPr/>
          <p:nvPr userDrawn="1"/>
        </p:nvSpPr>
        <p:spPr>
          <a:xfrm>
            <a:off x="411042" y="3810000"/>
            <a:ext cx="11438059" cy="2057400"/>
          </a:xfrm>
          <a:prstGeom prst="roundRect">
            <a:avLst>
              <a:gd name="adj" fmla="val 4735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E62E40E-E95B-6738-E419-7ED7C108029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79859" y="4032325"/>
            <a:ext cx="7086600" cy="161274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/>
            </a:lvl1pPr>
            <a:lvl2pPr marL="228600" indent="0">
              <a:lnSpc>
                <a:spcPct val="100000"/>
              </a:lnSpc>
              <a:spcAft>
                <a:spcPts val="600"/>
              </a:spcAft>
              <a:buNone/>
              <a:defRPr sz="1800"/>
            </a:lvl2pPr>
            <a:lvl3pPr marL="457200" indent="0">
              <a:lnSpc>
                <a:spcPct val="100000"/>
              </a:lnSpc>
              <a:buNone/>
              <a:defRPr sz="1600"/>
            </a:lvl3pPr>
            <a:lvl4pPr marL="685800" indent="0">
              <a:lnSpc>
                <a:spcPct val="100000"/>
              </a:lnSpc>
              <a:buNone/>
              <a:defRPr sz="1400"/>
            </a:lvl4pPr>
            <a:lvl5pPr marL="685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Enter slide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1C64382-C500-09BE-522A-7DFF8894CA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5800" y="3810000"/>
            <a:ext cx="3543300" cy="2040194"/>
          </a:xfrm>
          <a:prstGeom prst="roundRect">
            <a:avLst>
              <a:gd name="adj" fmla="val 5983"/>
            </a:avLst>
          </a:prstGeom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303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BFD12E-90CE-C652-D318-19A128794C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9101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rgbClr val="42B4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6DC1607-DD34-92DA-9340-AF0A334035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9100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3293554-A33B-9D32-3DB3-3828AE7DF76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92168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rgbClr val="42B4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A3C4F7F-E583-C292-6FE3-AB2BFFC18C1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92167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C2E7C7-6272-7C9E-61CC-4BA5EEECC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5236" y="3429129"/>
            <a:ext cx="3483864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rgbClr val="42B4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3B2FDF-2149-9868-48CF-68AF0B50E7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65236" y="3959942"/>
            <a:ext cx="3483864" cy="933589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400"/>
              </a:spcAft>
              <a:buNone/>
              <a:defRPr sz="1800"/>
            </a:lvl1pPr>
            <a:lvl2pPr marL="285750" indent="0" algn="ctr">
              <a:lnSpc>
                <a:spcPct val="100000"/>
              </a:lnSpc>
              <a:spcAft>
                <a:spcPts val="400"/>
              </a:spcAft>
              <a:buNone/>
              <a:defRPr sz="1600"/>
            </a:lvl2pPr>
            <a:lvl3pPr marL="628650" indent="0" algn="ctr">
              <a:lnSpc>
                <a:spcPct val="100000"/>
              </a:lnSpc>
              <a:spcAft>
                <a:spcPts val="400"/>
              </a:spcAft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/>
              <a:t>Enter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1759E99C-9391-1568-8D11-F0380A352E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55950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7E8662-78AD-974B-E4CE-E3BF5371AC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29017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2123810-DB8B-DEDE-3CC0-864B7B3DE3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02085" y="2107943"/>
            <a:ext cx="1010166" cy="954046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147839369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EB721D76-2A3B-04BD-C8AD-2C622769B14E}"/>
              </a:ext>
            </a:extLst>
          </p:cNvPr>
          <p:cNvSpPr/>
          <p:nvPr userDrawn="1"/>
        </p:nvSpPr>
        <p:spPr>
          <a:xfrm>
            <a:off x="8292988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5159C79-D169-526F-6B2B-00661856BB78}"/>
              </a:ext>
            </a:extLst>
          </p:cNvPr>
          <p:cNvSpPr/>
          <p:nvPr userDrawn="1"/>
        </p:nvSpPr>
        <p:spPr>
          <a:xfrm>
            <a:off x="4356044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139584-772E-F4B5-3BA6-29C630CEFB08}"/>
              </a:ext>
            </a:extLst>
          </p:cNvPr>
          <p:cNvSpPr/>
          <p:nvPr userDrawn="1"/>
        </p:nvSpPr>
        <p:spPr>
          <a:xfrm>
            <a:off x="9290573" y="1885183"/>
            <a:ext cx="1541891" cy="1541891"/>
          </a:xfrm>
          <a:prstGeom prst="ellipse">
            <a:avLst/>
          </a:prstGeom>
          <a:noFill/>
          <a:ln w="25400">
            <a:gradFill>
              <a:gsLst>
                <a:gs pos="0">
                  <a:schemeClr val="accent6"/>
                </a:gs>
                <a:gs pos="30000">
                  <a:schemeClr val="accent1"/>
                </a:gs>
                <a:gs pos="99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EE79C9-321B-6695-3A01-8B60577F77AE}"/>
              </a:ext>
            </a:extLst>
          </p:cNvPr>
          <p:cNvSpPr/>
          <p:nvPr userDrawn="1"/>
        </p:nvSpPr>
        <p:spPr>
          <a:xfrm>
            <a:off x="5358392" y="1885183"/>
            <a:ext cx="1541891" cy="1541891"/>
          </a:xfrm>
          <a:prstGeom prst="ellipse">
            <a:avLst/>
          </a:prstGeom>
          <a:noFill/>
          <a:ln w="25400">
            <a:gradFill>
              <a:gsLst>
                <a:gs pos="0">
                  <a:schemeClr val="accent6"/>
                </a:gs>
                <a:gs pos="30000">
                  <a:schemeClr val="accent1"/>
                </a:gs>
                <a:gs pos="99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7B9492E-B553-986C-DCD6-ABAEC0787099}"/>
              </a:ext>
            </a:extLst>
          </p:cNvPr>
          <p:cNvSpPr/>
          <p:nvPr userDrawn="1"/>
        </p:nvSpPr>
        <p:spPr>
          <a:xfrm>
            <a:off x="1426211" y="1885183"/>
            <a:ext cx="1541891" cy="1541891"/>
          </a:xfrm>
          <a:prstGeom prst="ellipse">
            <a:avLst/>
          </a:prstGeom>
          <a:noFill/>
          <a:ln w="25400">
            <a:gradFill>
              <a:gsLst>
                <a:gs pos="0">
                  <a:schemeClr val="accent6"/>
                </a:gs>
                <a:gs pos="30000">
                  <a:schemeClr val="accent1"/>
                </a:gs>
                <a:gs pos="99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F3FA1E-28A2-2A44-2C1D-7A1EF81ABD03}"/>
              </a:ext>
            </a:extLst>
          </p:cNvPr>
          <p:cNvCxnSpPr>
            <a:cxnSpLocks/>
          </p:cNvCxnSpPr>
          <p:nvPr userDrawn="1"/>
        </p:nvCxnSpPr>
        <p:spPr>
          <a:xfrm>
            <a:off x="1739956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1848BA4-D0B6-9ABC-82C6-933BFFFAE0F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33690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3556C88-4E70-B0A6-86D9-2CF5F271DCB5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733690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9073B9-455D-C10B-7B33-B2CA64C32A74}"/>
              </a:ext>
            </a:extLst>
          </p:cNvPr>
          <p:cNvCxnSpPr>
            <a:cxnSpLocks/>
          </p:cNvCxnSpPr>
          <p:nvPr userDrawn="1"/>
        </p:nvCxnSpPr>
        <p:spPr>
          <a:xfrm>
            <a:off x="9613844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54A302D-4223-5925-8CEA-0BEE1E1125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607578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F16AF30-7B37-1297-47E4-EF0C23B0DBF2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8607578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8F87B0-A732-A5D0-3978-C84778E6D744}"/>
              </a:ext>
            </a:extLst>
          </p:cNvPr>
          <p:cNvCxnSpPr>
            <a:cxnSpLocks/>
          </p:cNvCxnSpPr>
          <p:nvPr userDrawn="1"/>
        </p:nvCxnSpPr>
        <p:spPr>
          <a:xfrm>
            <a:off x="5676900" y="4440265"/>
            <a:ext cx="914400" cy="0"/>
          </a:xfrm>
          <a:prstGeom prst="line">
            <a:avLst/>
          </a:prstGeom>
          <a:ln w="12700" cap="rnd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C1879FC-3649-DC7B-2874-F383D5CD44C7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670634" y="4633436"/>
            <a:ext cx="2926932" cy="338554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21D4A74-0C75-63EE-E996-862CBFFE4904}"/>
              </a:ext>
            </a:extLst>
          </p:cNvPr>
          <p:cNvSpPr>
            <a:spLocks noGrp="1"/>
          </p:cNvSpPr>
          <p:nvPr userDrawn="1">
            <p:ph type="body" idx="21" hasCustomPrompt="1"/>
          </p:nvPr>
        </p:nvSpPr>
        <p:spPr>
          <a:xfrm>
            <a:off x="4670634" y="3877761"/>
            <a:ext cx="2926932" cy="369332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B8ED1A0-8CA5-C8C1-D1EF-DB4F3092CB1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707F6A4-4D18-F3BE-1996-FA147CB634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26211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FF694DD8-C8F5-07D4-2208-578B44E5F00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63155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8767C8BD-3DD0-49B5-2AF0-B5E3A61BC9A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300099" y="1894831"/>
            <a:ext cx="1541891" cy="154189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40442852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DB79-7DA4-A7DA-FFAA-D970F473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CAFAC-60AE-A2BB-3ABA-C67F805E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3AC0CE5-EA06-CE55-4FDD-17CBF3749294}"/>
              </a:ext>
            </a:extLst>
          </p:cNvPr>
          <p:cNvSpPr/>
          <p:nvPr userDrawn="1"/>
        </p:nvSpPr>
        <p:spPr>
          <a:xfrm>
            <a:off x="419100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9E632FC-0C0B-A67C-A85C-8206A1A510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3690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055182EB-F96C-FFD4-C323-F5CCFF6068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690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37" name="Rectangle: Rounded Corners 14">
            <a:extLst>
              <a:ext uri="{FF2B5EF4-FFF2-40B4-BE49-F238E27FC236}">
                <a16:creationId xmlns:a16="http://schemas.microsoft.com/office/drawing/2014/main" id="{462E4AA4-1F9A-4B65-017C-81AAB49744B9}"/>
              </a:ext>
            </a:extLst>
          </p:cNvPr>
          <p:cNvSpPr/>
          <p:nvPr userDrawn="1"/>
        </p:nvSpPr>
        <p:spPr>
          <a:xfrm>
            <a:off x="8292988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27B2543-1791-CE3E-5D92-A32148B8B4A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607578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38AAC4E9-B601-E048-E004-7AB349D40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07578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29682F97-F604-3EA6-1614-4AD9EA8EBD33}"/>
              </a:ext>
            </a:extLst>
          </p:cNvPr>
          <p:cNvSpPr/>
          <p:nvPr userDrawn="1"/>
        </p:nvSpPr>
        <p:spPr>
          <a:xfrm>
            <a:off x="4356044" y="1485900"/>
            <a:ext cx="3556113" cy="4724400"/>
          </a:xfrm>
          <a:prstGeom prst="roundRect">
            <a:avLst>
              <a:gd name="adj" fmla="val 4563"/>
            </a:avLst>
          </a:prstGeom>
          <a:solidFill>
            <a:srgbClr val="111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err="1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D311DF5-CAB0-119A-BEB3-CD860F0E8E6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670634" y="2900915"/>
            <a:ext cx="2926932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Enter heading here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A2EF9C3D-D705-2798-A07B-2AD4B99723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70634" y="3429000"/>
            <a:ext cx="2926932" cy="36933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B5974954-D39B-EA11-2394-C3638EFE87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3690" y="2189966"/>
            <a:ext cx="1304660" cy="296037"/>
          </a:xfrm>
          <a:prstGeom prst="roundRect">
            <a:avLst>
              <a:gd name="adj" fmla="val 2204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47" name="Text Placeholder 12">
            <a:extLst>
              <a:ext uri="{FF2B5EF4-FFF2-40B4-BE49-F238E27FC236}">
                <a16:creationId xmlns:a16="http://schemas.microsoft.com/office/drawing/2014/main" id="{AD9BE854-F816-4000-5D2D-80A4E7C51B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0634" y="2189966"/>
            <a:ext cx="1304660" cy="296037"/>
          </a:xfrm>
          <a:prstGeom prst="roundRect">
            <a:avLst>
              <a:gd name="adj" fmla="val 2204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51E6FFF8-A8A7-3C71-837B-9C417CC66E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07578" y="2189966"/>
            <a:ext cx="1304660" cy="296037"/>
          </a:xfrm>
          <a:prstGeom prst="roundRect">
            <a:avLst>
              <a:gd name="adj" fmla="val 2204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lang="en-US" sz="1200" b="1" i="0" kern="1200" spc="300" dirty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EYEBROW</a:t>
            </a:r>
          </a:p>
        </p:txBody>
      </p:sp>
    </p:spTree>
    <p:extLst>
      <p:ext uri="{BB962C8B-B14F-4D97-AF65-F5344CB8AC3E}">
        <p14:creationId xmlns:p14="http://schemas.microsoft.com/office/powerpoint/2010/main" val="25140069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image" Target="../media/image18.svg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image" Target="../media/image16.jpeg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image" Target="../media/image17.png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theme" Target="../theme/theme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1DBC7-A563-4787-896F-A8C55AC3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51901"/>
            <a:ext cx="11430001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A25B-ECC2-4D0E-BA51-828900AA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96" y="1371600"/>
            <a:ext cx="11422504" cy="199439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1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880161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700" dirty="0">
                <a:solidFill>
                  <a:schemeClr val="tx2"/>
                </a:solidFill>
              </a:rPr>
              <a:t>© </a:t>
            </a:r>
            <a:fld id="{C09C7244-04FA-4945-8501-81AE75998B9F}" type="datetimeyyyy">
              <a:rPr lang="en-US" sz="700" smtClean="0">
                <a:solidFill>
                  <a:schemeClr val="tx2"/>
                </a:solidFill>
              </a:rPr>
              <a:pPr algn="l"/>
              <a:t>2024</a:t>
            </a:fld>
            <a:r>
              <a:rPr lang="en-US" sz="700" dirty="0">
                <a:solidFill>
                  <a:schemeClr val="tx2"/>
                </a:solidFill>
              </a:rPr>
              <a:t>, Amazon Web Services, Inc. or its affiliates. All rights reserved.</a:t>
            </a:r>
            <a:endParaRPr lang="en-US" sz="700" b="1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CD20FD-3887-D192-195B-10D765B627B3}"/>
              </a:ext>
            </a:extLst>
          </p:cNvPr>
          <p:cNvSpPr/>
          <p:nvPr userDrawn="1"/>
        </p:nvSpPr>
        <p:spPr>
          <a:xfrm>
            <a:off x="0" y="0"/>
            <a:ext cx="80304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0000">
                <a:schemeClr val="accent3"/>
              </a:gs>
              <a:gs pos="70000">
                <a:schemeClr val="accent5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F24E9-D998-3182-6DB4-7D46CBFEBEDB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6" y="6403069"/>
            <a:ext cx="417466" cy="2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817" r:id="rId2"/>
    <p:sldLayoutId id="2147483665" r:id="rId3"/>
    <p:sldLayoutId id="2147483691" r:id="rId4"/>
    <p:sldLayoutId id="2147483718" r:id="rId5"/>
    <p:sldLayoutId id="2147483669" r:id="rId6"/>
    <p:sldLayoutId id="2147483666" r:id="rId7"/>
    <p:sldLayoutId id="2147483670" r:id="rId8"/>
    <p:sldLayoutId id="2147483672" r:id="rId9"/>
    <p:sldLayoutId id="2147483668" r:id="rId10"/>
    <p:sldLayoutId id="2147483673" r:id="rId11"/>
    <p:sldLayoutId id="2147483674" r:id="rId12"/>
    <p:sldLayoutId id="2147483732" r:id="rId13"/>
    <p:sldLayoutId id="2147483685" r:id="rId14"/>
    <p:sldLayoutId id="2147483686" r:id="rId15"/>
    <p:sldLayoutId id="2147483710" r:id="rId16"/>
    <p:sldLayoutId id="2147483671" r:id="rId17"/>
    <p:sldLayoutId id="2147483723" r:id="rId18"/>
    <p:sldLayoutId id="2147483720" r:id="rId19"/>
    <p:sldLayoutId id="2147483719" r:id="rId20"/>
    <p:sldLayoutId id="2147483721" r:id="rId21"/>
    <p:sldLayoutId id="2147483702" r:id="rId22"/>
    <p:sldLayoutId id="2147483733" r:id="rId23"/>
    <p:sldLayoutId id="2147483939" r:id="rId24"/>
    <p:sldLayoutId id="2147483683" r:id="rId25"/>
    <p:sldLayoutId id="2147483677" r:id="rId26"/>
    <p:sldLayoutId id="2147483684" r:id="rId27"/>
    <p:sldLayoutId id="2147483701" r:id="rId28"/>
    <p:sldLayoutId id="2147483676" r:id="rId29"/>
    <p:sldLayoutId id="2147483678" r:id="rId30"/>
    <p:sldLayoutId id="2147483675" r:id="rId31"/>
    <p:sldLayoutId id="2147483700" r:id="rId32"/>
    <p:sldLayoutId id="2147483693" r:id="rId33"/>
    <p:sldLayoutId id="2147483725" r:id="rId34"/>
    <p:sldLayoutId id="2147483940" r:id="rId35"/>
    <p:sldLayoutId id="2147483724" r:id="rId36"/>
    <p:sldLayoutId id="2147483699" r:id="rId37"/>
    <p:sldLayoutId id="2147483708" r:id="rId38"/>
    <p:sldLayoutId id="2147483707" r:id="rId39"/>
    <p:sldLayoutId id="2147483709" r:id="rId40"/>
    <p:sldLayoutId id="2147483712" r:id="rId41"/>
    <p:sldLayoutId id="2147483726" r:id="rId42"/>
    <p:sldLayoutId id="2147483692" r:id="rId43"/>
    <p:sldLayoutId id="2147483695" r:id="rId44"/>
    <p:sldLayoutId id="2147483696" r:id="rId45"/>
    <p:sldLayoutId id="2147483697" r:id="rId46"/>
    <p:sldLayoutId id="2147483704" r:id="rId47"/>
    <p:sldLayoutId id="2147483703" r:id="rId48"/>
    <p:sldLayoutId id="2147483694" r:id="rId49"/>
    <p:sldLayoutId id="2147483729" r:id="rId50"/>
    <p:sldLayoutId id="2147483728" r:id="rId51"/>
    <p:sldLayoutId id="2147483722" r:id="rId52"/>
    <p:sldLayoutId id="2147483730" r:id="rId53"/>
    <p:sldLayoutId id="2147483731" r:id="rId54"/>
    <p:sldLayoutId id="2147483681" r:id="rId55"/>
    <p:sldLayoutId id="2147483727" r:id="rId56"/>
    <p:sldLayoutId id="2147483705" r:id="rId57"/>
    <p:sldLayoutId id="2147483819" r:id="rId58"/>
    <p:sldLayoutId id="2147483820" r:id="rId59"/>
    <p:sldLayoutId id="2147483821" r:id="rId60"/>
    <p:sldLayoutId id="2147483687" r:id="rId61"/>
    <p:sldLayoutId id="2147483690" r:id="rId6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 Display" panose="020F0603020204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448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4095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tx1"/>
        </a:buClr>
        <a:buFont typeface="Amazon Ember Display" panose="020F0603020204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" userDrawn="1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pos="264" userDrawn="1">
          <p15:clr>
            <a:srgbClr val="F26B43"/>
          </p15:clr>
        </p15:guide>
        <p15:guide id="6" pos="7464" userDrawn="1">
          <p15:clr>
            <a:srgbClr val="F26B43"/>
          </p15:clr>
        </p15:guide>
        <p15:guide id="7" orient="horz" pos="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34815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215838" y="6476853"/>
            <a:ext cx="4570840" cy="1077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 dirty="0">
                <a:solidFill>
                  <a:schemeClr val="tx2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43B4F-E335-D57A-3E25-25F0F5F04021}"/>
              </a:ext>
            </a:extLst>
          </p:cNvPr>
          <p:cNvSpPr/>
          <p:nvPr userDrawn="1"/>
        </p:nvSpPr>
        <p:spPr>
          <a:xfrm>
            <a:off x="0" y="0"/>
            <a:ext cx="80304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4DFFD08F-49D6-8825-ABAB-CF8590FC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38" y="355015"/>
            <a:ext cx="11430001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BF5023C-9DDF-2272-283E-FA3171F1D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038" y="1384288"/>
            <a:ext cx="11430001" cy="204979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29C534B-A3FE-9853-E9CE-2271CF0D77A2}"/>
              </a:ext>
            </a:extLst>
          </p:cNvPr>
          <p:cNvPicPr>
            <a:picLocks noChangeAspect="1"/>
          </p:cNvPicPr>
          <p:nvPr userDrawn="1"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419100" y="6428661"/>
            <a:ext cx="388818" cy="2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31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747" r:id="rId2"/>
    <p:sldLayoutId id="2147483748" r:id="rId3"/>
    <p:sldLayoutId id="2147483930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38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  <p:sldLayoutId id="2147483917" r:id="rId44"/>
    <p:sldLayoutId id="2147483918" r:id="rId45"/>
    <p:sldLayoutId id="2147483919" r:id="rId46"/>
    <p:sldLayoutId id="2147483920" r:id="rId47"/>
    <p:sldLayoutId id="2147483921" r:id="rId48"/>
    <p:sldLayoutId id="2147483922" r:id="rId49"/>
    <p:sldLayoutId id="2147483923" r:id="rId50"/>
    <p:sldLayoutId id="2147483924" r:id="rId51"/>
    <p:sldLayoutId id="2147483925" r:id="rId52"/>
    <p:sldLayoutId id="2147483926" r:id="rId53"/>
    <p:sldLayoutId id="2147483927" r:id="rId54"/>
    <p:sldLayoutId id="2147483928" r:id="rId55"/>
    <p:sldLayoutId id="2147483799" r:id="rId56"/>
    <p:sldLayoutId id="2147483798" r:id="rId57"/>
    <p:sldLayoutId id="2147483865" r:id="rId58"/>
    <p:sldLayoutId id="2147483802" r:id="rId59"/>
    <p:sldLayoutId id="2147483806" r:id="rId60"/>
    <p:sldLayoutId id="2147483929" r:id="rId61"/>
    <p:sldLayoutId id="2147483869" r:id="rId62"/>
    <p:sldLayoutId id="2147483813" r:id="rId63"/>
    <p:sldLayoutId id="2147483814" r:id="rId64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 Display" panose="020F0603020204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4448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409575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tx1"/>
        </a:buClr>
        <a:buFont typeface="Amazon Ember Display" panose="020F0603020204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" userDrawn="1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pos="264" userDrawn="1">
          <p15:clr>
            <a:srgbClr val="F26B43"/>
          </p15:clr>
        </p15:guide>
        <p15:guide id="6" pos="7464" userDrawn="1">
          <p15:clr>
            <a:srgbClr val="F26B43"/>
          </p15:clr>
        </p15:guide>
        <p15:guide id="7" orient="horz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spaces/Salesforce/GIFT-Eva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12" Type="http://schemas.openxmlformats.org/officeDocument/2006/relationships/image" Target="../media/image54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11" Type="http://schemas.openxmlformats.org/officeDocument/2006/relationships/image" Target="../media/image53.png"/><Relationship Id="rId5" Type="http://schemas.openxmlformats.org/officeDocument/2006/relationships/image" Target="../media/image38.emf"/><Relationship Id="rId10" Type="http://schemas.openxmlformats.org/officeDocument/2006/relationships/image" Target="../media/image52.png"/><Relationship Id="rId4" Type="http://schemas.openxmlformats.org/officeDocument/2006/relationships/image" Target="../media/image37.emf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EC33A3-396E-7D99-C4A2-80F78589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AutoGluon</a:t>
            </a:r>
            <a:r>
              <a:rPr lang="en-US" dirty="0"/>
              <a:t>-</a:t>
            </a:r>
            <a:r>
              <a:rPr lang="en-US" dirty="0" err="1"/>
              <a:t>TimeSeries</a:t>
            </a:r>
            <a:endParaRPr lang="en-DE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C4138-6C35-D52F-6E96-37A423B17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Abdul Fatir Ansari</a:t>
            </a:r>
            <a:endParaRPr lang="en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ECA02-AF3F-B815-1C9F-B5BE4637C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95" y="1372973"/>
            <a:ext cx="5499076" cy="258532"/>
          </a:xfrm>
        </p:spPr>
        <p:txBody>
          <a:bodyPr/>
          <a:lstStyle/>
          <a:p>
            <a:r>
              <a:rPr lang="en-US" dirty="0"/>
              <a:t>NEURIPS EXPO WORKSHOP</a:t>
            </a:r>
            <a:r>
              <a:rPr lang="en-DE"/>
              <a:t>, 1</a:t>
            </a:r>
            <a:r>
              <a:rPr lang="en-US" dirty="0"/>
              <a:t>0</a:t>
            </a:r>
            <a:r>
              <a:rPr lang="en-DE"/>
              <a:t>.1</a:t>
            </a:r>
            <a:r>
              <a:rPr lang="en-US" dirty="0"/>
              <a:t>2</a:t>
            </a:r>
            <a:r>
              <a:rPr lang="en-DE"/>
              <a:t>.2024</a:t>
            </a:r>
            <a:endParaRPr lang="en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598476-5B84-1DD5-0D47-FBF8384E0E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95" y="4946988"/>
            <a:ext cx="3702329" cy="313932"/>
          </a:xfrm>
        </p:spPr>
        <p:txBody>
          <a:bodyPr/>
          <a:lstStyle/>
          <a:p>
            <a:r>
              <a:rPr lang="en-US" dirty="0"/>
              <a:t>Senior </a:t>
            </a:r>
            <a:r>
              <a:rPr lang="en-DE"/>
              <a:t>Applied </a:t>
            </a:r>
            <a:r>
              <a:rPr lang="en-DE" dirty="0"/>
              <a:t>Scientist, AWS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AF09-432B-0818-5189-44FD89543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3ADC-11A4-B6B9-C352-CA372E70F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C5D5C1-C491-BF6C-34A4-CE8215C10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Time series tokenization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8A288-971D-BA3E-9715-D12E28ED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460" y="1037736"/>
            <a:ext cx="10556640" cy="5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5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3C9348-AE3D-6C4E-A830-21EBB4C5B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56891-FA32-2D53-F2C2-C908DA47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Regression via classification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A7D15-BA96-17E8-E5BD-FE413238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78" y="941949"/>
            <a:ext cx="10571190" cy="528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83856-3BBD-6E14-D80F-671A50FD8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10AD40-1CB3-90CA-6216-E92E2C2C1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The complete Chronos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83FB8-E1C3-4A72-33B8-62C4AC9F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93" y="2913341"/>
            <a:ext cx="12324869" cy="2877953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378E4EB-29A9-B974-91B9-E20A8328BE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984885"/>
          </a:xfrm>
        </p:spPr>
        <p:txBody>
          <a:bodyPr/>
          <a:lstStyle/>
          <a:p>
            <a:r>
              <a:rPr lang="en-DE" dirty="0"/>
              <a:t>Requires no changes to the language model architecture &amp; training procedure</a:t>
            </a:r>
          </a:p>
          <a:p>
            <a:r>
              <a:rPr lang="en-DE" dirty="0"/>
              <a:t>Probabilistic by design</a:t>
            </a:r>
          </a:p>
        </p:txBody>
      </p:sp>
    </p:spTree>
    <p:extLst>
      <p:ext uri="{BB962C8B-B14F-4D97-AF65-F5344CB8AC3E}">
        <p14:creationId xmlns:p14="http://schemas.microsoft.com/office/powerpoint/2010/main" val="33751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F67F80-AC9B-7D76-CC07-1A170A3D24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984885"/>
          </a:xfrm>
        </p:spPr>
        <p:txBody>
          <a:bodyPr/>
          <a:lstStyle/>
          <a:p>
            <a:r>
              <a:rPr lang="en-DE" dirty="0"/>
              <a:t>28 datasets from various domains and frequencies</a:t>
            </a:r>
          </a:p>
          <a:p>
            <a:r>
              <a:rPr lang="en-DE" dirty="0"/>
              <a:t>890K time series with 84B observations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74919D-DB92-3ED2-9E25-FAD8B8A3D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1E8AD3-2C86-540A-84C0-7DC0A06B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Training 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E21C8-5442-02D5-95E1-72F72CD1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56" y="2585230"/>
            <a:ext cx="9646888" cy="35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243C-7AFB-B901-A687-12E09068F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88E10-1785-F89E-D446-8F09C29FB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TSMix</a:t>
            </a:r>
            <a:r>
              <a:rPr lang="en-US" dirty="0"/>
              <a:t>up</a:t>
            </a:r>
            <a:r>
              <a:rPr lang="en-DE"/>
              <a:t> </a:t>
            </a:r>
            <a:r>
              <a:rPr lang="en-DE" dirty="0"/>
              <a:t>augmentations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C259A-F371-712D-390B-68C52288F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038" y="2041412"/>
            <a:ext cx="5556662" cy="830997"/>
          </a:xfrm>
        </p:spPr>
        <p:txBody>
          <a:bodyPr/>
          <a:lstStyle/>
          <a:p>
            <a:r>
              <a:rPr lang="en-DE" dirty="0"/>
              <a:t>Improve pattern diversity by mixing time series from different datasets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2CE7F-36FA-4F6F-839A-36A3F2EAE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DE" dirty="0"/>
              <a:t>Synthetic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F2B021-B7EE-0DDE-C329-5C4BFD2F0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241" y="2041412"/>
            <a:ext cx="5632859" cy="830997"/>
          </a:xfrm>
        </p:spPr>
        <p:txBody>
          <a:bodyPr/>
          <a:lstStyle/>
          <a:p>
            <a:r>
              <a:rPr lang="en-DE" dirty="0"/>
              <a:t>Generate synthetic time series from Gaussian processes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5BD6-B4A6-9BF4-75F3-E564BD49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94CD55-6DB5-4FDC-ED56-1B7D09D9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Augmenting the training 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FD20A-A244-ED25-3309-10909871F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13" y="3167568"/>
            <a:ext cx="5310763" cy="274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2361D-63C4-EA29-F6A4-9340CB7B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0" y="3167568"/>
            <a:ext cx="3694612" cy="26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B2335-DE51-3009-7714-B62349E11D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5916385" cy="3662541"/>
          </a:xfrm>
        </p:spPr>
        <p:txBody>
          <a:bodyPr/>
          <a:lstStyle/>
          <a:p>
            <a:r>
              <a:rPr lang="en-DE" dirty="0"/>
              <a:t>Training, inference &amp; evaluation code available on GitHub</a:t>
            </a:r>
          </a:p>
          <a:p>
            <a:endParaRPr lang="en-DE" dirty="0"/>
          </a:p>
          <a:p>
            <a:r>
              <a:rPr lang="en-DE" dirty="0"/>
              <a:t>Model weights &amp; training data available on Hugging Face </a:t>
            </a:r>
            <a:r>
              <a:rPr lang="en-DE" dirty="0">
                <a:solidFill>
                  <a:srgbClr val="000000"/>
                </a:solidFill>
                <a:effectLst/>
                <a:latin typeface="Apple Color Emoji" pitchFamily="2" charset="0"/>
              </a:rPr>
              <a:t>🤗</a:t>
            </a:r>
            <a:endParaRPr lang="en-DE" dirty="0"/>
          </a:p>
          <a:p>
            <a:pPr marL="0" indent="0">
              <a:buNone/>
            </a:pPr>
            <a:endParaRPr lang="en-DE" dirty="0"/>
          </a:p>
          <a:p>
            <a:r>
              <a:rPr lang="en-DE" dirty="0"/>
              <a:t>Run Chronos with 1 line of code using AutoGluon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02CD11-D4F9-B5F4-43AC-671A927AD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DC6FD8-ED8F-2DDF-4013-0B65F76A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Chronos in the open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9ED98-D6B2-AC30-651D-951D72B94A8A}"/>
              </a:ext>
            </a:extLst>
          </p:cNvPr>
          <p:cNvSpPr txBox="1"/>
          <p:nvPr/>
        </p:nvSpPr>
        <p:spPr>
          <a:xfrm>
            <a:off x="6784615" y="4031784"/>
            <a:ext cx="4866717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Downloaded 120M+ times </a:t>
            </a:r>
            <a:r>
              <a:rPr lang="en-DE"/>
              <a:t>on Hugging Face </a:t>
            </a:r>
            <a:r>
              <a:rPr lang="en-DE">
                <a:solidFill>
                  <a:srgbClr val="000000"/>
                </a:solidFill>
                <a:effectLst/>
                <a:latin typeface="Apple Color Emoji" pitchFamily="2" charset="0"/>
              </a:rPr>
              <a:t>🤗</a:t>
            </a:r>
            <a:endParaRPr lang="en-DE" dirty="0">
              <a:solidFill>
                <a:srgbClr val="000000"/>
              </a:solidFill>
              <a:effectLst/>
              <a:latin typeface="Apple Color Emoji" pitchFamily="2" charset="0"/>
            </a:endParaRPr>
          </a:p>
        </p:txBody>
      </p:sp>
      <p:pic>
        <p:nvPicPr>
          <p:cNvPr id="1026" name="Picture 2" descr="Light Logo">
            <a:extLst>
              <a:ext uri="{FF2B5EF4-FFF2-40B4-BE49-F238E27FC236}">
                <a16:creationId xmlns:a16="http://schemas.microsoft.com/office/drawing/2014/main" id="{CAF58405-1238-B716-17F8-27D57856E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1"/>
          <a:stretch/>
        </p:blipFill>
        <p:spPr bwMode="auto">
          <a:xfrm>
            <a:off x="2319976" y="4583875"/>
            <a:ext cx="344523" cy="34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tHub Logos and Usage · GitHub">
            <a:extLst>
              <a:ext uri="{FF2B5EF4-FFF2-40B4-BE49-F238E27FC236}">
                <a16:creationId xmlns:a16="http://schemas.microsoft.com/office/drawing/2014/main" id="{8ABD1FDA-CA76-72BC-9F27-2AE400B8A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97" y="1710047"/>
            <a:ext cx="450266" cy="4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E2D08-E089-9AF3-BC20-EF7BAEA7F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15" y="1935180"/>
            <a:ext cx="4237372" cy="18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9DE90-09C8-A869-3E8F-A9F5BE12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E46F0-436D-552B-32ED-C4F795D10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3C2741-D3F3-94BB-80FB-480A634E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Chronos</a:t>
            </a:r>
            <a:r>
              <a:rPr lang="en-US" dirty="0"/>
              <a:t>: zero-shot results</a:t>
            </a:r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E7D7A-A7DD-C8D0-D3F5-B58F8184B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6" y="1174081"/>
            <a:ext cx="11062505" cy="49900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6BF955-5C51-C6A6-3406-856FD5804862}"/>
              </a:ext>
            </a:extLst>
          </p:cNvPr>
          <p:cNvSpPr/>
          <p:nvPr/>
        </p:nvSpPr>
        <p:spPr>
          <a:xfrm>
            <a:off x="877824" y="1552626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0AF23DC-39E4-7976-B67A-AB57CCED0CB8}"/>
              </a:ext>
            </a:extLst>
          </p:cNvPr>
          <p:cNvSpPr>
            <a:spLocks noChangeAspect="1"/>
          </p:cNvSpPr>
          <p:nvPr/>
        </p:nvSpPr>
        <p:spPr>
          <a:xfrm>
            <a:off x="1764604" y="1570047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EAE87-1AC7-53CB-FACE-BC3B9D5459D2}"/>
              </a:ext>
            </a:extLst>
          </p:cNvPr>
          <p:cNvSpPr/>
          <p:nvPr/>
        </p:nvSpPr>
        <p:spPr>
          <a:xfrm>
            <a:off x="877824" y="1712606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8294D241-DF80-8EA5-229D-0F258481E34D}"/>
              </a:ext>
            </a:extLst>
          </p:cNvPr>
          <p:cNvSpPr>
            <a:spLocks noChangeAspect="1"/>
          </p:cNvSpPr>
          <p:nvPr/>
        </p:nvSpPr>
        <p:spPr>
          <a:xfrm>
            <a:off x="1764604" y="1730027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4DFC6-1176-7C36-9796-3F6B191F59C2}"/>
              </a:ext>
            </a:extLst>
          </p:cNvPr>
          <p:cNvSpPr/>
          <p:nvPr/>
        </p:nvSpPr>
        <p:spPr>
          <a:xfrm>
            <a:off x="877824" y="2029585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EAFE38CC-93EB-086D-3FC0-2469DF58070A}"/>
              </a:ext>
            </a:extLst>
          </p:cNvPr>
          <p:cNvSpPr>
            <a:spLocks noChangeAspect="1"/>
          </p:cNvSpPr>
          <p:nvPr/>
        </p:nvSpPr>
        <p:spPr>
          <a:xfrm>
            <a:off x="1764604" y="2047006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701DA-9734-1113-2378-40EE51F94BE4}"/>
              </a:ext>
            </a:extLst>
          </p:cNvPr>
          <p:cNvSpPr/>
          <p:nvPr/>
        </p:nvSpPr>
        <p:spPr>
          <a:xfrm>
            <a:off x="877824" y="2638709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17C31D21-5F53-28A3-0071-B73B435C3C71}"/>
              </a:ext>
            </a:extLst>
          </p:cNvPr>
          <p:cNvSpPr>
            <a:spLocks noChangeAspect="1"/>
          </p:cNvSpPr>
          <p:nvPr/>
        </p:nvSpPr>
        <p:spPr>
          <a:xfrm>
            <a:off x="1764604" y="2656130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13D5CE-A38D-2052-E938-58F6BADE4861}"/>
              </a:ext>
            </a:extLst>
          </p:cNvPr>
          <p:cNvSpPr/>
          <p:nvPr/>
        </p:nvSpPr>
        <p:spPr>
          <a:xfrm>
            <a:off x="6375400" y="1552626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733E9819-D721-7302-927D-F87C1479C265}"/>
              </a:ext>
            </a:extLst>
          </p:cNvPr>
          <p:cNvSpPr>
            <a:spLocks noChangeAspect="1"/>
          </p:cNvSpPr>
          <p:nvPr/>
        </p:nvSpPr>
        <p:spPr>
          <a:xfrm>
            <a:off x="7262180" y="1570047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9AABC7-E3AD-5BA1-78B3-38F575567B59}"/>
              </a:ext>
            </a:extLst>
          </p:cNvPr>
          <p:cNvSpPr/>
          <p:nvPr/>
        </p:nvSpPr>
        <p:spPr>
          <a:xfrm>
            <a:off x="6375400" y="2007303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E8F64E7A-6B78-7724-8C5C-9D637DA09300}"/>
              </a:ext>
            </a:extLst>
          </p:cNvPr>
          <p:cNvSpPr>
            <a:spLocks noChangeAspect="1"/>
          </p:cNvSpPr>
          <p:nvPr/>
        </p:nvSpPr>
        <p:spPr>
          <a:xfrm>
            <a:off x="7262180" y="2024724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EE7376-8609-13CC-46D9-892D21ACBCFA}"/>
              </a:ext>
            </a:extLst>
          </p:cNvPr>
          <p:cNvSpPr/>
          <p:nvPr/>
        </p:nvSpPr>
        <p:spPr>
          <a:xfrm>
            <a:off x="6375400" y="2156148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99520E9-DC92-4645-733F-0C32D6A47EDA}"/>
              </a:ext>
            </a:extLst>
          </p:cNvPr>
          <p:cNvSpPr>
            <a:spLocks noChangeAspect="1"/>
          </p:cNvSpPr>
          <p:nvPr/>
        </p:nvSpPr>
        <p:spPr>
          <a:xfrm>
            <a:off x="7262180" y="2173569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84816A-7A50-160F-C4CD-D9B8F62CE26C}"/>
              </a:ext>
            </a:extLst>
          </p:cNvPr>
          <p:cNvSpPr/>
          <p:nvPr/>
        </p:nvSpPr>
        <p:spPr>
          <a:xfrm>
            <a:off x="6375400" y="3485572"/>
            <a:ext cx="1072896" cy="152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729A5C13-EFE5-800F-1BEB-FAEC29AE8B49}"/>
              </a:ext>
            </a:extLst>
          </p:cNvPr>
          <p:cNvSpPr>
            <a:spLocks noChangeAspect="1"/>
          </p:cNvSpPr>
          <p:nvPr/>
        </p:nvSpPr>
        <p:spPr>
          <a:xfrm>
            <a:off x="7262180" y="3502993"/>
            <a:ext cx="114225" cy="115553"/>
          </a:xfrm>
          <a:prstGeom prst="cube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25F12A-97DA-3729-B0DD-46DC885244CF}"/>
              </a:ext>
            </a:extLst>
          </p:cNvPr>
          <p:cNvSpPr txBox="1"/>
          <p:nvPr/>
        </p:nvSpPr>
        <p:spPr>
          <a:xfrm>
            <a:off x="7161768" y="6229677"/>
            <a:ext cx="388826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benchmark 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27</a:t>
            </a:r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 datasets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not seen by Chronos models during training</a:t>
            </a:r>
            <a:endParaRPr lang="en-DE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6A0F-1EC5-4356-70FA-840EB704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Introducing Chronos</a:t>
            </a:r>
            <a:r>
              <a:rPr lang="en-US" dirty="0"/>
              <a:t>-Bolt</a:t>
            </a:r>
            <a:r>
              <a:rPr lang="en-DE" b="1" i="0">
                <a:solidFill>
                  <a:srgbClr val="1F2328"/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⚡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B1208-0D79-1220-7A73-61D084ACB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38" y="1371600"/>
            <a:ext cx="11424062" cy="461665"/>
          </a:xfrm>
        </p:spPr>
        <p:txBody>
          <a:bodyPr/>
          <a:lstStyle/>
          <a:p>
            <a:r>
              <a:rPr lang="en-DE" dirty="0"/>
              <a:t>More accurate </a:t>
            </a:r>
            <a:r>
              <a:rPr lang="en-DE"/>
              <a:t>and </a:t>
            </a:r>
            <a:r>
              <a:rPr lang="en-US" dirty="0"/>
              <a:t>250</a:t>
            </a:r>
            <a:r>
              <a:rPr lang="en-DE"/>
              <a:t>x </a:t>
            </a:r>
            <a:r>
              <a:rPr lang="en-DE" dirty="0"/>
              <a:t>faster than the original Chronos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2357F-965C-53DF-0390-A53597E3D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Content Placeholder 9">
            <a:extLst>
              <a:ext uri="{FF2B5EF4-FFF2-40B4-BE49-F238E27FC236}">
                <a16:creationId xmlns:a16="http://schemas.microsoft.com/office/drawing/2014/main" id="{483AA52E-BA0E-4D9E-A90F-6C7E83445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88951"/>
              </p:ext>
            </p:extLst>
          </p:nvPr>
        </p:nvGraphicFramePr>
        <p:xfrm>
          <a:off x="5296988" y="3039148"/>
          <a:ext cx="6392988" cy="2103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30996">
                  <a:extLst>
                    <a:ext uri="{9D8B030D-6E8A-4147-A177-3AD203B41FA5}">
                      <a16:colId xmlns:a16="http://schemas.microsoft.com/office/drawing/2014/main" val="3363199519"/>
                    </a:ext>
                  </a:extLst>
                </a:gridCol>
                <a:gridCol w="2130996">
                  <a:extLst>
                    <a:ext uri="{9D8B030D-6E8A-4147-A177-3AD203B41FA5}">
                      <a16:colId xmlns:a16="http://schemas.microsoft.com/office/drawing/2014/main" val="178151021"/>
                    </a:ext>
                  </a:extLst>
                </a:gridCol>
                <a:gridCol w="2130996">
                  <a:extLst>
                    <a:ext uri="{9D8B030D-6E8A-4147-A177-3AD203B41FA5}">
                      <a16:colId xmlns:a16="http://schemas.microsoft.com/office/drawing/2014/main" val="1542057548"/>
                    </a:ext>
                  </a:extLst>
                </a:gridCol>
              </a:tblGrid>
              <a:tr h="288638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/>
                        <a:t>Chronos</a:t>
                      </a:r>
                      <a:r>
                        <a:rPr lang="en-US" b="1" i="0" dirty="0">
                          <a:solidFill>
                            <a:srgbClr val="1F2328"/>
                          </a:solidFill>
                          <a:effectLst/>
                          <a:latin typeface="Amazon Ember" panose="020B0603020204020204" pitchFamily="34" charset="0"/>
                          <a:ea typeface="Amazon Ember" panose="020B0603020204020204" pitchFamily="34" charset="0"/>
                          <a:cs typeface="Amazon Ember" panose="020B0603020204020204" pitchFamily="34" charset="0"/>
                        </a:rPr>
                        <a:t>-Bolt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/>
                        <a:t>Chronos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973256"/>
                  </a:ext>
                </a:extLst>
              </a:tr>
              <a:tr h="293270">
                <a:tc>
                  <a:txBody>
                    <a:bodyPr/>
                    <a:lstStyle/>
                    <a:p>
                      <a:r>
                        <a:rPr lang="en-DE" sz="1400" dirty="0"/>
                        <a:t>Input (tokens)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Patches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Individual observations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244823"/>
                  </a:ext>
                </a:extLst>
              </a:tr>
              <a:tr h="293270">
                <a:tc>
                  <a:txBody>
                    <a:bodyPr/>
                    <a:lstStyle/>
                    <a:p>
                      <a:r>
                        <a:rPr lang="en-DE" sz="1400" dirty="0"/>
                        <a:t>Output (forecast)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Multi-step quantile forecast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Autoregressive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100582"/>
                  </a:ext>
                </a:extLst>
              </a:tr>
              <a:tr h="293270">
                <a:tc>
                  <a:txBody>
                    <a:bodyPr/>
                    <a:lstStyle/>
                    <a:p>
                      <a:r>
                        <a:rPr lang="en-DE" sz="1400" dirty="0"/>
                        <a:t>Loss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Quantile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/>
                        <a:t>Cross-entropy</a:t>
                      </a:r>
                      <a:r>
                        <a:rPr lang="en-US" sz="1400" dirty="0"/>
                        <a:t> loss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344939"/>
                  </a:ext>
                </a:extLst>
              </a:tr>
              <a:tr h="293270">
                <a:tc>
                  <a:txBody>
                    <a:bodyPr/>
                    <a:lstStyle/>
                    <a:p>
                      <a:r>
                        <a:rPr lang="en-DE" sz="1400" dirty="0"/>
                        <a:t>Context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2048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440523"/>
                  </a:ext>
                </a:extLst>
              </a:tr>
              <a:tr h="293270">
                <a:tc>
                  <a:txBody>
                    <a:bodyPr/>
                    <a:lstStyle/>
                    <a:p>
                      <a:r>
                        <a:rPr lang="en-DE" sz="1400" dirty="0"/>
                        <a:t>Inference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CPU or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400" dirty="0"/>
                        <a:t>GPU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9783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AADEAA0-5CCC-3E73-ACB1-BDC7F652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4" y="2375647"/>
            <a:ext cx="3733707" cy="34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9E9A-D2B4-1C2B-795E-23884C51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78785A-0021-1930-EE26-E20364E6A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87F581-D042-B92F-5643-CD88FF09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Chronos</a:t>
            </a:r>
            <a:r>
              <a:rPr lang="en-US" dirty="0"/>
              <a:t>-Bolt: zero-shot results</a:t>
            </a:r>
            <a:endParaRPr lang="en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8C03D1-CEAE-C597-DD42-DC8A3F2FC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6" y="1174081"/>
            <a:ext cx="11062505" cy="4990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B1658-5F75-91F7-200E-EC66E29D90AD}"/>
              </a:ext>
            </a:extLst>
          </p:cNvPr>
          <p:cNvSpPr txBox="1"/>
          <p:nvPr/>
        </p:nvSpPr>
        <p:spPr>
          <a:xfrm>
            <a:off x="7161768" y="6229677"/>
            <a:ext cx="388826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benchmark 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27</a:t>
            </a:r>
            <a:r>
              <a:rPr lang="en-DE" sz="1400">
                <a:solidFill>
                  <a:schemeClr val="bg1">
                    <a:lumMod val="65000"/>
                  </a:schemeClr>
                </a:solidFill>
              </a:rPr>
              <a:t> datasets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not seen by Chronos models during training</a:t>
            </a:r>
            <a:endParaRPr lang="en-DE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E90AF-52E4-B65A-1BAC-F5A504249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F6B77-E69A-810A-0328-7BDE703AE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6CE54-A879-DD8F-25A6-623B8D98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Chronos</a:t>
            </a:r>
            <a:r>
              <a:rPr lang="en-US" dirty="0"/>
              <a:t>-Bolt tops the GIFT-Eval leaderboard</a:t>
            </a:r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8B213-AFCA-F9EF-EAFF-28251457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14" y="990076"/>
            <a:ext cx="8691372" cy="5256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B88FC-CCB4-68F0-385B-5AF5FB7ED249}"/>
              </a:ext>
            </a:extLst>
          </p:cNvPr>
          <p:cNvSpPr txBox="1"/>
          <p:nvPr/>
        </p:nvSpPr>
        <p:spPr>
          <a:xfrm>
            <a:off x="7240042" y="6392213"/>
            <a:ext cx="403956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200" dirty="0"/>
              <a:t>Link: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huggingface.co</a:t>
            </a:r>
            <a:r>
              <a:rPr lang="en-US" sz="1200" dirty="0">
                <a:hlinkClick r:id="rId3"/>
              </a:rPr>
              <a:t>/spaces/Salesforce/GIFT-Eval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35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281C4-41B8-D344-472B-C6D166BA7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461665"/>
          </a:xfrm>
        </p:spPr>
        <p:txBody>
          <a:bodyPr/>
          <a:lstStyle/>
          <a:p>
            <a:r>
              <a:rPr lang="en-DE" dirty="0"/>
              <a:t>What will happen in the future given the past?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091C7-F7FB-4677-4923-9B8A49FD6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CD9DD2-B665-9ED2-6F67-0FAC358F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Time series forecasting</a:t>
            </a:r>
          </a:p>
        </p:txBody>
      </p:sp>
      <p:pic>
        <p:nvPicPr>
          <p:cNvPr id="5" name="Picture 2" descr="Main goal of forecasting is to predict the future values of a time series given the past observations.">
            <a:extLst>
              <a:ext uri="{FF2B5EF4-FFF2-40B4-BE49-F238E27FC236}">
                <a16:creationId xmlns:a16="http://schemas.microsoft.com/office/drawing/2014/main" id="{FFA323B4-E842-37F4-B38A-554A68AC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14" y="2224093"/>
            <a:ext cx="10049772" cy="40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B865B-1B30-7A70-9D95-B8D494E6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5FB5C2-2C01-C454-9C60-AD31A676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Speed-accuracy tradeoff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043B6-F90C-0516-8D7E-43A70F3AF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17" y="925788"/>
            <a:ext cx="6417365" cy="5486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715E98-DDE8-714B-539C-1DE33CDF91CC}"/>
              </a:ext>
            </a:extLst>
          </p:cNvPr>
          <p:cNvSpPr txBox="1"/>
          <p:nvPr/>
        </p:nvSpPr>
        <p:spPr>
          <a:xfrm>
            <a:off x="9388822" y="5889219"/>
            <a:ext cx="23761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 dirty="0">
                <a:solidFill>
                  <a:schemeClr val="bg1">
                    <a:lumMod val="65000"/>
                  </a:schemeClr>
                </a:solidFill>
              </a:rPr>
              <a:t>point forecast accuracy on a benchmark of 68 datasets</a:t>
            </a:r>
          </a:p>
        </p:txBody>
      </p:sp>
    </p:spTree>
    <p:extLst>
      <p:ext uri="{BB962C8B-B14F-4D97-AF65-F5344CB8AC3E}">
        <p14:creationId xmlns:p14="http://schemas.microsoft.com/office/powerpoint/2010/main" val="22092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DCB465E-D3B3-914A-8267-10F1908327E0}"/>
              </a:ext>
            </a:extLst>
          </p:cNvPr>
          <p:cNvSpPr/>
          <p:nvPr/>
        </p:nvSpPr>
        <p:spPr>
          <a:xfrm>
            <a:off x="4442791" y="2713382"/>
            <a:ext cx="2574235" cy="1639957"/>
          </a:xfrm>
          <a:prstGeom prst="ellipse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 err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ACC028-F8CC-FFAB-B30F-B13A9E816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4BAF0F-D393-7982-92E1-76F077DF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Chronos models extend the Pareto frontier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15FB7-D675-AC07-4D29-3E4D0AF8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16" y="925788"/>
            <a:ext cx="6417365" cy="5486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55B0B9-302B-085B-8FDB-440E1E02048B}"/>
              </a:ext>
            </a:extLst>
          </p:cNvPr>
          <p:cNvSpPr txBox="1"/>
          <p:nvPr/>
        </p:nvSpPr>
        <p:spPr>
          <a:xfrm>
            <a:off x="9388822" y="5889219"/>
            <a:ext cx="23761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 dirty="0">
                <a:solidFill>
                  <a:schemeClr val="bg1">
                    <a:lumMod val="65000"/>
                  </a:schemeClr>
                </a:solidFill>
              </a:rPr>
              <a:t>point forecast accuracy on a benchmark of 68 datasets</a:t>
            </a:r>
          </a:p>
        </p:txBody>
      </p:sp>
    </p:spTree>
    <p:extLst>
      <p:ext uri="{BB962C8B-B14F-4D97-AF65-F5344CB8AC3E}">
        <p14:creationId xmlns:p14="http://schemas.microsoft.com/office/powerpoint/2010/main" val="6390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C19CB0-97CD-8065-1870-C46FF1AF9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425081-D589-456C-C6B1-A79FCDB0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Chronos</a:t>
            </a:r>
            <a:r>
              <a:rPr lang="en-US" dirty="0">
                <a:solidFill>
                  <a:srgbClr val="1F2328"/>
                </a:solidFill>
                <a:latin typeface="-apple-system"/>
              </a:rPr>
              <a:t>-Bolt</a:t>
            </a:r>
            <a:r>
              <a:rPr lang="en-DE" b="1" i="0">
                <a:solidFill>
                  <a:srgbClr val="1F2328"/>
                </a:solidFill>
                <a:effectLst/>
                <a:latin typeface="-apple-system"/>
              </a:rPr>
              <a:t> </a:t>
            </a:r>
            <a:r>
              <a:rPr lang="en-DE" dirty="0"/>
              <a:t>is faster and more accurate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FAB44-107A-1F7E-4808-3D5996A0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15" y="925788"/>
            <a:ext cx="6417365" cy="5486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F30173-5551-4D5A-EB42-0DC61560149F}"/>
              </a:ext>
            </a:extLst>
          </p:cNvPr>
          <p:cNvSpPr txBox="1"/>
          <p:nvPr/>
        </p:nvSpPr>
        <p:spPr>
          <a:xfrm>
            <a:off x="9388822" y="5889219"/>
            <a:ext cx="23761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 dirty="0">
                <a:solidFill>
                  <a:schemeClr val="bg1">
                    <a:lumMod val="65000"/>
                  </a:schemeClr>
                </a:solidFill>
              </a:rPr>
              <a:t>point forecast accuracy on a benchmark of 68 datasets</a:t>
            </a:r>
          </a:p>
        </p:txBody>
      </p:sp>
    </p:spTree>
    <p:extLst>
      <p:ext uri="{BB962C8B-B14F-4D97-AF65-F5344CB8AC3E}">
        <p14:creationId xmlns:p14="http://schemas.microsoft.com/office/powerpoint/2010/main" val="12057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E5571-1076-223E-4D5D-E5237978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40F4-FC83-C902-EAF2-76562E3BA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Ensemble </a:t>
            </a:r>
            <a:r>
              <a:rPr lang="en-DE"/>
              <a:t>with Chronos</a:t>
            </a:r>
            <a:r>
              <a:rPr lang="en-US" dirty="0">
                <a:solidFill>
                  <a:srgbClr val="1F2328"/>
                </a:solidFill>
                <a:latin typeface="-apple-system"/>
              </a:rPr>
              <a:t>-Bolt</a:t>
            </a:r>
            <a:r>
              <a:rPr lang="en-DE"/>
              <a:t> </a:t>
            </a:r>
            <a:r>
              <a:rPr lang="en-DE" dirty="0"/>
              <a:t>for max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263863-A6F3-CAAC-8C1F-87260C73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16" y="925787"/>
            <a:ext cx="6417365" cy="5486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8AE5B3-A92B-B308-9D27-D7FFC0EE0462}"/>
              </a:ext>
            </a:extLst>
          </p:cNvPr>
          <p:cNvSpPr txBox="1"/>
          <p:nvPr/>
        </p:nvSpPr>
        <p:spPr>
          <a:xfrm>
            <a:off x="9388822" y="5889219"/>
            <a:ext cx="237613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DE" sz="1400" dirty="0">
                <a:solidFill>
                  <a:schemeClr val="bg1">
                    <a:lumMod val="65000"/>
                  </a:schemeClr>
                </a:solidFill>
              </a:rPr>
              <a:t>point forecast accuracy on a benchmark of 68 datasets</a:t>
            </a:r>
          </a:p>
        </p:txBody>
      </p:sp>
    </p:spTree>
    <p:extLst>
      <p:ext uri="{BB962C8B-B14F-4D97-AF65-F5344CB8AC3E}">
        <p14:creationId xmlns:p14="http://schemas.microsoft.com/office/powerpoint/2010/main" val="8079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4B0B-01E1-A76F-CC17-93E1F0B8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Chronos</a:t>
            </a: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-Bolt </a:t>
            </a:r>
            <a:r>
              <a:rPr lang="en-DE" b="1" i="0">
                <a:solidFill>
                  <a:srgbClr val="1F2328"/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</a:t>
            </a:r>
            <a:r>
              <a:rPr lang="en-DE" b="1" i="0" dirty="0">
                <a:solidFill>
                  <a:srgbClr val="1F2328"/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AutoGluon</a:t>
            </a:r>
            <a:endParaRPr lang="en-DE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3BE61-E448-51AA-DDD8-E94908FF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38" y="1371600"/>
            <a:ext cx="11424062" cy="2031325"/>
          </a:xfrm>
        </p:spPr>
        <p:txBody>
          <a:bodyPr/>
          <a:lstStyle/>
          <a:p>
            <a:pPr algn="ctr"/>
            <a:endParaRPr lang="en-DE">
              <a:latin typeface="Lucida Console" panose="020B06090405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>
                <a:solidFill>
                  <a:srgbClr val="1F2328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Forecast </a:t>
            </a:r>
            <a:r>
              <a:rPr lang="en-DE" dirty="0">
                <a:solidFill>
                  <a:srgbClr val="1F2328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with </a:t>
            </a:r>
            <a:r>
              <a:rPr lang="en-DE">
                <a:solidFill>
                  <a:srgbClr val="1F2328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zero-shot </a:t>
            </a:r>
            <a:r>
              <a:rPr lang="en-DE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Chronos</a:t>
            </a:r>
            <a:r>
              <a:rPr lang="en-US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-Bolt</a:t>
            </a:r>
            <a:r>
              <a:rPr lang="en-DE" b="1" i="0">
                <a:solidFill>
                  <a:srgbClr val="1F2328"/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DE" i="0" dirty="0">
                <a:solidFill>
                  <a:srgbClr val="1F2328"/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 one line of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DE" dirty="0">
              <a:solidFill>
                <a:srgbClr val="1F2328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algn="ctr"/>
            <a:r>
              <a:rPr lang="en-DE" dirty="0">
                <a:latin typeface="Lucida Console" panose="020B0609040504020204" pitchFamily="49" charset="0"/>
              </a:rPr>
              <a:t>predictor.</a:t>
            </a:r>
            <a:r>
              <a:rPr lang="en-DE">
                <a:latin typeface="Lucida Console" panose="020B0609040504020204" pitchFamily="49" charset="0"/>
              </a:rPr>
              <a:t>fit(data</a:t>
            </a:r>
            <a:r>
              <a:rPr lang="en-DE" dirty="0">
                <a:latin typeface="Lucida Console" panose="020B0609040504020204" pitchFamily="49" charset="0"/>
              </a:rPr>
              <a:t>, presets=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"bolt_</a:t>
            </a:r>
            <a:r>
              <a:rPr lang="en-DE">
                <a:solidFill>
                  <a:schemeClr val="accent3"/>
                </a:solidFill>
                <a:latin typeface="Lucida Console" panose="020B0609040504020204" pitchFamily="49" charset="0"/>
              </a:rPr>
              <a:t>base"</a:t>
            </a:r>
            <a:r>
              <a:rPr lang="en-DE">
                <a:latin typeface="Lucida Console" panose="020B0609040504020204" pitchFamily="49" charset="0"/>
              </a:rPr>
              <a:t>)</a:t>
            </a:r>
            <a:r>
              <a:rPr lang="en-US" b="0" i="0" dirty="0">
                <a:solidFill>
                  <a:srgbClr val="1D1C1D"/>
                </a:solidFill>
                <a:effectLst/>
                <a:latin typeface="Monaco" pitchFamily="2" charset="77"/>
              </a:rPr>
              <a:t>.predict(data)</a:t>
            </a:r>
            <a:endParaRPr lang="en-DE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7DECA-9FFC-F7F6-DB9E-F10BCA3FF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B02C9-C602-7FE2-223F-2FDA98FC3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336BF4-99CB-1122-85DF-D45E62A42F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5693866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Fine-tune any Chronos model on a custom dataset</a:t>
            </a:r>
          </a:p>
          <a:p>
            <a:pPr marL="0" indent="0">
              <a:buNone/>
            </a:pPr>
            <a:endParaRPr lang="en-DE" sz="14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predictor.fit(</a:t>
            </a:r>
          </a:p>
          <a:p>
            <a:pPr marL="0" indent="0">
              <a:buNone/>
            </a:pPr>
            <a:r>
              <a:rPr lang="en-DE">
                <a:latin typeface="Lucida Console" panose="020B0609040504020204" pitchFamily="49" charset="0"/>
              </a:rPr>
              <a:t>    data</a:t>
            </a:r>
            <a:r>
              <a:rPr lang="en-DE" dirty="0">
                <a:latin typeface="Lucida Console" panose="020B0609040504020204" pitchFamily="49" charset="0"/>
              </a:rPr>
              <a:t>, </a:t>
            </a: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    hyperparameters={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"Chronos"</a:t>
            </a:r>
            <a:r>
              <a:rPr lang="en-DE" dirty="0">
                <a:latin typeface="Lucida Console" panose="020B0609040504020204" pitchFamily="49" charset="0"/>
              </a:rPr>
              <a:t>: {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    "model_path"</a:t>
            </a:r>
            <a:r>
              <a:rPr lang="en-DE" dirty="0">
                <a:latin typeface="Lucida Console" panose="020B0609040504020204" pitchFamily="49" charset="0"/>
              </a:rPr>
              <a:t>: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"bolt_small"</a:t>
            </a:r>
            <a:r>
              <a:rPr lang="en-DE" dirty="0">
                <a:latin typeface="Lucida Console" panose="020B0609040504020204" pitchFamily="49" charset="0"/>
              </a:rPr>
              <a:t>,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    "fine_tune"</a:t>
            </a:r>
            <a:r>
              <a:rPr lang="en-DE" dirty="0">
                <a:latin typeface="Lucida Console" panose="020B0609040504020204" pitchFamily="49" charset="0"/>
              </a:rPr>
              <a:t>: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True</a:t>
            </a:r>
            <a:r>
              <a:rPr lang="en-DE" dirty="0">
                <a:latin typeface="Lucida Console" panose="020B0609040504020204" pitchFamily="49" charset="0"/>
              </a:rPr>
              <a:t>,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</a:t>
            </a:r>
            <a:r>
              <a:rPr lang="en-DE" dirty="0">
                <a:latin typeface="Lucida Console" panose="020B0609040504020204" pitchFamily="49" charset="0"/>
              </a:rPr>
              <a:t>},</a:t>
            </a: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)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0B5A6-BFA5-2D15-885E-601D5FA66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35986A-FF3B-60F9-4940-153392D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New in v1.2: Chronos fine-tuning</a:t>
            </a:r>
          </a:p>
        </p:txBody>
      </p:sp>
    </p:spTree>
    <p:extLst>
      <p:ext uri="{BB962C8B-B14F-4D97-AF65-F5344CB8AC3E}">
        <p14:creationId xmlns:p14="http://schemas.microsoft.com/office/powerpoint/2010/main" val="10579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A4BED5-41C8-CEC3-F423-8968C39BD5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5693866"/>
          </a:xfrm>
        </p:spPr>
        <p:txBody>
          <a:bodyPr/>
          <a:lstStyle/>
          <a:p>
            <a:pPr marL="0" indent="0">
              <a:buNone/>
            </a:pPr>
            <a:r>
              <a:rPr lang="en-DE" dirty="0"/>
              <a:t>Combine Chronos with a regression model to handle the covariates</a:t>
            </a:r>
          </a:p>
          <a:p>
            <a:pPr marL="0" indent="0">
              <a:buNone/>
            </a:pPr>
            <a:endParaRPr lang="en-DE" sz="12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predictor.fit(</a:t>
            </a:r>
          </a:p>
          <a:p>
            <a:pPr marL="0" indent="0">
              <a:buNone/>
            </a:pPr>
            <a:r>
              <a:rPr lang="en-DE">
                <a:latin typeface="Lucida Console" panose="020B0609040504020204" pitchFamily="49" charset="0"/>
              </a:rPr>
              <a:t>    data</a:t>
            </a:r>
            <a:r>
              <a:rPr lang="en-DE" dirty="0">
                <a:latin typeface="Lucida Console" panose="020B0609040504020204" pitchFamily="49" charset="0"/>
              </a:rPr>
              <a:t>, </a:t>
            </a: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    hyperparameters={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"Chronos"</a:t>
            </a:r>
            <a:r>
              <a:rPr lang="en-DE" dirty="0">
                <a:latin typeface="Lucida Console" panose="020B0609040504020204" pitchFamily="49" charset="0"/>
              </a:rPr>
              <a:t>: {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    "model_path"</a:t>
            </a:r>
            <a:r>
              <a:rPr lang="en-DE" dirty="0">
                <a:latin typeface="Lucida Console" panose="020B0609040504020204" pitchFamily="49" charset="0"/>
              </a:rPr>
              <a:t>: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"bolt_small"</a:t>
            </a:r>
            <a:r>
              <a:rPr lang="en-DE" dirty="0">
                <a:latin typeface="Lucida Console" panose="020B0609040504020204" pitchFamily="49" charset="0"/>
              </a:rPr>
              <a:t>,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        "covariate_regressor"</a:t>
            </a:r>
            <a:r>
              <a:rPr lang="en-DE" dirty="0">
                <a:latin typeface="Lucida Console" panose="020B0609040504020204" pitchFamily="49" charset="0"/>
              </a:rPr>
              <a:t>:</a:t>
            </a: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"CAT"</a:t>
            </a:r>
            <a:r>
              <a:rPr lang="en-DE" dirty="0">
                <a:latin typeface="Lucida Console" panose="020B0609040504020204" pitchFamily="49" charset="0"/>
              </a:rPr>
              <a:t>,  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  <a:latin typeface="Lucida Console" panose="020B0609040504020204" pitchFamily="49" charset="0"/>
              </a:rPr>
              <a:t># CatBoost</a:t>
            </a:r>
          </a:p>
          <a:p>
            <a:pPr marL="0" indent="0">
              <a:buNone/>
            </a:pPr>
            <a:r>
              <a:rPr lang="en-DE" dirty="0">
                <a:solidFill>
                  <a:schemeClr val="accent3"/>
                </a:solidFill>
                <a:latin typeface="Lucida Console" panose="020B0609040504020204" pitchFamily="49" charset="0"/>
              </a:rPr>
              <a:t>    </a:t>
            </a:r>
            <a:r>
              <a:rPr lang="en-DE" dirty="0">
                <a:latin typeface="Lucida Console" panose="020B0609040504020204" pitchFamily="49" charset="0"/>
              </a:rPr>
              <a:t>},</a:t>
            </a:r>
          </a:p>
          <a:p>
            <a:pPr marL="0" indent="0">
              <a:buNone/>
            </a:pPr>
            <a:r>
              <a:rPr lang="en-DE" dirty="0">
                <a:latin typeface="Lucida Console" panose="020B0609040504020204" pitchFamily="49" charset="0"/>
              </a:rPr>
              <a:t>)</a:t>
            </a:r>
          </a:p>
          <a:p>
            <a:pPr marL="0" indent="0">
              <a:buNone/>
            </a:pPr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8EF1D-C0F3-5BCC-AA57-919A9C3EF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13F654-AB05-6EF5-18A4-A20D47D8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New in v1.2: Chronos + covariates</a:t>
            </a:r>
          </a:p>
        </p:txBody>
      </p:sp>
    </p:spTree>
    <p:extLst>
      <p:ext uri="{BB962C8B-B14F-4D97-AF65-F5344CB8AC3E}">
        <p14:creationId xmlns:p14="http://schemas.microsoft.com/office/powerpoint/2010/main" val="2897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E21B70-B74D-C2EF-548D-76217AC3AF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3600986"/>
          </a:xfrm>
        </p:spPr>
        <p:txBody>
          <a:bodyPr/>
          <a:lstStyle/>
          <a:p>
            <a:r>
              <a:rPr lang="en-DE" dirty="0"/>
              <a:t>New, better pretrained models</a:t>
            </a:r>
          </a:p>
          <a:p>
            <a:pPr lvl="1"/>
            <a:r>
              <a:rPr lang="en-DE" dirty="0"/>
              <a:t>Zero-shot handling of covariates</a:t>
            </a:r>
          </a:p>
          <a:p>
            <a:endParaRPr lang="en-DE" dirty="0"/>
          </a:p>
          <a:p>
            <a:r>
              <a:rPr lang="en-DE" dirty="0"/>
              <a:t>Stack ensembling for time series forecasting</a:t>
            </a:r>
          </a:p>
          <a:p>
            <a:endParaRPr lang="en-DE" dirty="0"/>
          </a:p>
          <a:p>
            <a:r>
              <a:rPr lang="en-DE" dirty="0"/>
              <a:t>Better portfolios &amp; presets for diverse use cases</a:t>
            </a:r>
          </a:p>
          <a:p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AFF70-A92E-F8D1-9403-82B79E5E5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A24C04-0607-8414-DB3B-0FAF4DCF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What’s next for AutoGluon-TimeSeries?</a:t>
            </a:r>
          </a:p>
        </p:txBody>
      </p:sp>
    </p:spTree>
    <p:extLst>
      <p:ext uri="{BB962C8B-B14F-4D97-AF65-F5344CB8AC3E}">
        <p14:creationId xmlns:p14="http://schemas.microsoft.com/office/powerpoint/2010/main" val="42392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7C0FA1-2A31-2E3B-FC7D-29614630B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Abdul Fatir Ansari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01975-64EF-E58D-54E7-91669BEE3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ansarnd</a:t>
            </a:r>
            <a:r>
              <a:rPr lang="en-DE"/>
              <a:t>@amazon.</a:t>
            </a:r>
            <a:r>
              <a:rPr lang="en-US" dirty="0"/>
              <a:t>com</a:t>
            </a:r>
            <a:endParaRPr lang="en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33D8C-5A39-36B1-94B7-D84D6B9D8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4936E6-B9F4-A3B4-ED5E-73124875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80FB9F-3A6C-1F06-26B1-181AACBD2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578EB9-65EA-A942-11DA-0F5D1D3D64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461665"/>
          </a:xfrm>
        </p:spPr>
        <p:txBody>
          <a:bodyPr/>
          <a:lstStyle/>
          <a:p>
            <a:r>
              <a:rPr lang="en-DE" dirty="0"/>
              <a:t>Probabilistic forecast captures uncertainty in predictions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B47826-E4E6-3454-5AC6-B342640C7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17D14F-E4D9-AD6B-1F54-467247D8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Probabilistic forecasting</a:t>
            </a:r>
          </a:p>
        </p:txBody>
      </p:sp>
      <p:pic>
        <p:nvPicPr>
          <p:cNvPr id="5" name="Picture 6" descr="Mean and quantile (P10 and P90) forecasts.">
            <a:extLst>
              <a:ext uri="{FF2B5EF4-FFF2-40B4-BE49-F238E27FC236}">
                <a16:creationId xmlns:a16="http://schemas.microsoft.com/office/drawing/2014/main" id="{E91A83C8-C915-0F1E-12AD-103C52CA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14" y="2228624"/>
            <a:ext cx="10049772" cy="40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700B54-5964-750C-C540-415E1345C14D}"/>
                  </a:ext>
                </a:extLst>
              </p:cNvPr>
              <p:cNvSpPr txBox="1"/>
              <p:nvPr/>
            </p:nvSpPr>
            <p:spPr>
              <a:xfrm>
                <a:off x="3986127" y="2214789"/>
                <a:ext cx="2109873" cy="369332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 err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700B54-5964-750C-C540-415E1345C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127" y="2214789"/>
                <a:ext cx="2109873" cy="369332"/>
              </a:xfrm>
              <a:prstGeom prst="rect">
                <a:avLst/>
              </a:prstGeom>
              <a:blipFill>
                <a:blip r:embed="rId3"/>
                <a:stretch>
                  <a:fillRect l="-3571" b="-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9B5381-4ABA-ADDE-ED3E-0B6C708483B7}"/>
                  </a:ext>
                </a:extLst>
              </p:cNvPr>
              <p:cNvSpPr txBox="1"/>
              <p:nvPr/>
            </p:nvSpPr>
            <p:spPr>
              <a:xfrm>
                <a:off x="8355568" y="2167263"/>
                <a:ext cx="1742207" cy="369332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DE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9B5381-4ABA-ADDE-ED3E-0B6C70848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68" y="2167263"/>
                <a:ext cx="1742207" cy="369332"/>
              </a:xfrm>
              <a:prstGeom prst="rect">
                <a:avLst/>
              </a:prstGeom>
              <a:blipFill>
                <a:blip r:embed="rId4"/>
                <a:stretch>
                  <a:fillRect l="-5109" b="-100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18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D5A744-2541-793D-1D83-99D1F162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447D7-FAC5-0A18-26DB-275E5788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Other pretrained time series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0F21D1-42A6-CACB-0E4F-E13E6587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6" y="1038537"/>
            <a:ext cx="4441551" cy="1726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30C125-2E54-1070-0487-A461551F1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74" y="1038537"/>
            <a:ext cx="1561701" cy="1726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013B89-B886-7C6D-7113-C2F19616D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065" y="1043108"/>
            <a:ext cx="2927530" cy="17215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B47DAF-8A2D-2EAD-E1C5-3062FF237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11" y="3633833"/>
            <a:ext cx="4785788" cy="1854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B5620C-3BF7-D467-51C3-6BBB21A4F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886" y="3655935"/>
            <a:ext cx="3180740" cy="18540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9E6B48-3BE8-B2F4-AB43-DCFF7080B9EC}"/>
              </a:ext>
            </a:extLst>
          </p:cNvPr>
          <p:cNvSpPr txBox="1"/>
          <p:nvPr/>
        </p:nvSpPr>
        <p:spPr>
          <a:xfrm>
            <a:off x="2007743" y="2850020"/>
            <a:ext cx="1825821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TimeGPT (Nixtla)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A7DC9A-37BA-0939-320F-C63869899DDE}"/>
              </a:ext>
            </a:extLst>
          </p:cNvPr>
          <p:cNvSpPr txBox="1"/>
          <p:nvPr/>
        </p:nvSpPr>
        <p:spPr>
          <a:xfrm>
            <a:off x="6508925" y="2854296"/>
            <a:ext cx="1013098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LagLlama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E227FB-CFA3-1034-0067-A663FE5C07FE}"/>
              </a:ext>
            </a:extLst>
          </p:cNvPr>
          <p:cNvSpPr txBox="1"/>
          <p:nvPr/>
        </p:nvSpPr>
        <p:spPr>
          <a:xfrm>
            <a:off x="9181204" y="2850020"/>
            <a:ext cx="1949252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TimesFM (Google)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D08342-C3C1-A84B-EA42-C0E2EA8294F7}"/>
              </a:ext>
            </a:extLst>
          </p:cNvPr>
          <p:cNvSpPr txBox="1"/>
          <p:nvPr/>
        </p:nvSpPr>
        <p:spPr>
          <a:xfrm>
            <a:off x="2847176" y="5564337"/>
            <a:ext cx="1994136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Moirai (Salesforce)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A94D0D-3FE4-6D06-4740-6A7FEF096EB6}"/>
              </a:ext>
            </a:extLst>
          </p:cNvPr>
          <p:cNvSpPr txBox="1"/>
          <p:nvPr/>
        </p:nvSpPr>
        <p:spPr>
          <a:xfrm>
            <a:off x="8171172" y="5564337"/>
            <a:ext cx="1697581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DE" dirty="0"/>
              <a:t>MOMENT (CMU)</a:t>
            </a:r>
          </a:p>
        </p:txBody>
      </p:sp>
    </p:spTree>
    <p:extLst>
      <p:ext uri="{BB962C8B-B14F-4D97-AF65-F5344CB8AC3E}">
        <p14:creationId xmlns:p14="http://schemas.microsoft.com/office/powerpoint/2010/main" val="29552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B03F-75E4-C628-C761-148AB53F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Baseline models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FA590D-7096-37AB-BB59-215E634B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E6B46-5C54-4C65-E3D8-45DA2F33BC5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757666" y="1700445"/>
            <a:ext cx="2902956" cy="369332"/>
          </a:xfrm>
        </p:spPr>
        <p:txBody>
          <a:bodyPr/>
          <a:lstStyle/>
          <a:p>
            <a:r>
              <a:rPr lang="en-DE" sz="2000" dirty="0"/>
              <a:t>Pretrained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4F3F9-0F85-0DBC-CD45-02C8607B0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666" y="2098352"/>
            <a:ext cx="2902956" cy="2200602"/>
          </a:xfrm>
        </p:spPr>
        <p:txBody>
          <a:bodyPr/>
          <a:lstStyle/>
          <a:p>
            <a:r>
              <a:rPr lang="en-DE" dirty="0"/>
              <a:t>Single pretrained model used across all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LLMTime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ForecastPFN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LagLlama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Moirai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TimesFM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FCD-7E89-CB56-5ED4-45AFA6366812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670634" y="1700445"/>
            <a:ext cx="2902956" cy="369332"/>
          </a:xfrm>
        </p:spPr>
        <p:txBody>
          <a:bodyPr/>
          <a:lstStyle/>
          <a:p>
            <a:r>
              <a:rPr lang="en-DE" sz="2000" dirty="0"/>
              <a:t>Task-specific models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12372A-969F-D1D6-3D73-F3A67E4E2393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4670634" y="2098352"/>
            <a:ext cx="2902956" cy="3170099"/>
          </a:xfrm>
        </p:spPr>
        <p:txBody>
          <a:bodyPr/>
          <a:lstStyle/>
          <a:p>
            <a:r>
              <a:rPr lang="en-DE" dirty="0"/>
              <a:t>Separate model trained / fine-tuned for each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PatchTST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DeepAR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WaveNet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TFT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DLinear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NBEATS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NHiTS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GPT4TS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79D5BE-8E6A-ED9F-B20C-1A87D560AB0D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8631554" y="1700445"/>
            <a:ext cx="2902956" cy="369332"/>
          </a:xfrm>
        </p:spPr>
        <p:txBody>
          <a:bodyPr/>
          <a:lstStyle/>
          <a:p>
            <a:r>
              <a:rPr lang="en-DE" sz="2000" dirty="0"/>
              <a:t>Local models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C98BF9-1F92-6F62-3812-76643F785F3C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8631554" y="2098352"/>
            <a:ext cx="2902956" cy="2200602"/>
          </a:xfrm>
        </p:spPr>
        <p:txBody>
          <a:bodyPr/>
          <a:lstStyle/>
          <a:p>
            <a:r>
              <a:rPr lang="en-DE" dirty="0"/>
              <a:t>Separate model trained for each time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Na</a:t>
            </a:r>
            <a:r>
              <a:rPr lang="en-US" dirty="0"/>
              <a:t>i</a:t>
            </a:r>
            <a:r>
              <a:rPr lang="en-DE" dirty="0"/>
              <a:t>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SeasonalNaive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AutoETS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AutoARIMA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AutoTheta</a:t>
            </a:r>
          </a:p>
        </p:txBody>
      </p:sp>
    </p:spTree>
    <p:extLst>
      <p:ext uri="{BB962C8B-B14F-4D97-AF65-F5344CB8AC3E}">
        <p14:creationId xmlns:p14="http://schemas.microsoft.com/office/powerpoint/2010/main" val="15059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8385AF5-DCD8-301C-CD52-0C9686503E2E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25038" y="1371600"/>
                <a:ext cx="11424062" cy="4647426"/>
              </a:xfrm>
            </p:spPr>
            <p:txBody>
              <a:bodyPr/>
              <a:lstStyle/>
              <a:p>
                <a:r>
                  <a:rPr lang="en-DE" dirty="0"/>
                  <a:t>A powerful recipe</a:t>
                </a:r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Can we now just follow the NLP playbook to ”solve” forecasting?</a:t>
                </a:r>
              </a:p>
              <a:p>
                <a:pPr lvl="1"/>
                <a:r>
                  <a:rPr lang="en-DE" dirty="0"/>
                  <a:t>More data</a:t>
                </a:r>
              </a:p>
              <a:p>
                <a:pPr lvl="1"/>
                <a:r>
                  <a:rPr lang="en-DE" dirty="0"/>
                  <a:t>Bigger models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DE" dirty="0"/>
                  <a:t> One model to rule them all?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8385AF5-DCD8-301C-CD52-0C9686503E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25038" y="1371600"/>
                <a:ext cx="11424062" cy="4647426"/>
              </a:xfrm>
              <a:blipFill>
                <a:blip r:embed="rId2"/>
                <a:stretch>
                  <a:fillRect l="-1554" t="-1093" b="-21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AB32F4-D33C-39DA-7335-3AE5496F0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E967F9-5E4E-73AC-239A-8FB6B513A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Is forecasting now “solved”?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8EE917-5A6F-1263-82F5-84839897315F}"/>
              </a:ext>
            </a:extLst>
          </p:cNvPr>
          <p:cNvGrpSpPr/>
          <p:nvPr/>
        </p:nvGrpSpPr>
        <p:grpSpPr>
          <a:xfrm>
            <a:off x="1589036" y="2235917"/>
            <a:ext cx="9635102" cy="825910"/>
            <a:chOff x="1579203" y="2281084"/>
            <a:chExt cx="9635102" cy="82591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43C1952-8A11-1390-2A6B-E70CD09142C5}"/>
                </a:ext>
              </a:extLst>
            </p:cNvPr>
            <p:cNvSpPr/>
            <p:nvPr/>
          </p:nvSpPr>
          <p:spPr>
            <a:xfrm>
              <a:off x="1579203" y="2281084"/>
              <a:ext cx="2241755" cy="825910"/>
            </a:xfrm>
            <a:prstGeom prst="round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DE" b="1" dirty="0"/>
                <a:t>Lots of data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7C047DB-AD33-AAF4-9039-CB296CDCD727}"/>
                </a:ext>
              </a:extLst>
            </p:cNvPr>
            <p:cNvSpPr/>
            <p:nvPr/>
          </p:nvSpPr>
          <p:spPr>
            <a:xfrm>
              <a:off x="5275876" y="2281084"/>
              <a:ext cx="2241755" cy="825910"/>
            </a:xfrm>
            <a:prstGeom prst="round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DE" b="1" dirty="0"/>
                <a:t>Large transformer model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AB46429-363A-83C9-0F06-CAAC1129D123}"/>
                </a:ext>
              </a:extLst>
            </p:cNvPr>
            <p:cNvSpPr/>
            <p:nvPr/>
          </p:nvSpPr>
          <p:spPr>
            <a:xfrm>
              <a:off x="8972550" y="2281084"/>
              <a:ext cx="2241755" cy="825910"/>
            </a:xfrm>
            <a:prstGeom prst="roundRect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DE" b="1" dirty="0"/>
                <a:t>Accurate zero-shot forecaster</a:t>
              </a:r>
            </a:p>
          </p:txBody>
        </p:sp>
        <p:sp>
          <p:nvSpPr>
            <p:cNvPr id="8" name="Plus 7">
              <a:extLst>
                <a:ext uri="{FF2B5EF4-FFF2-40B4-BE49-F238E27FC236}">
                  <a16:creationId xmlns:a16="http://schemas.microsoft.com/office/drawing/2014/main" id="{D44F8784-F6E3-937E-0405-6B38DA9DFB71}"/>
                </a:ext>
              </a:extLst>
            </p:cNvPr>
            <p:cNvSpPr/>
            <p:nvPr/>
          </p:nvSpPr>
          <p:spPr>
            <a:xfrm>
              <a:off x="4287401" y="2387856"/>
              <a:ext cx="522031" cy="522031"/>
            </a:xfrm>
            <a:prstGeom prst="mathPlus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DE" dirty="0" err="1"/>
            </a:p>
          </p:txBody>
        </p:sp>
        <p:sp>
          <p:nvSpPr>
            <p:cNvPr id="9" name="Equal 8">
              <a:extLst>
                <a:ext uri="{FF2B5EF4-FFF2-40B4-BE49-F238E27FC236}">
                  <a16:creationId xmlns:a16="http://schemas.microsoft.com/office/drawing/2014/main" id="{72742499-1467-BF4A-8C1E-0EB635A61656}"/>
                </a:ext>
              </a:extLst>
            </p:cNvPr>
            <p:cNvSpPr/>
            <p:nvPr/>
          </p:nvSpPr>
          <p:spPr>
            <a:xfrm>
              <a:off x="7984075" y="2387856"/>
              <a:ext cx="522031" cy="522031"/>
            </a:xfrm>
            <a:prstGeom prst="mathEqual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DE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8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52CD39-BEC0-0E9B-A1CB-A02EFCB826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3600986"/>
          </a:xfrm>
        </p:spPr>
        <p:txBody>
          <a:bodyPr/>
          <a:lstStyle/>
          <a:p>
            <a:r>
              <a:rPr lang="en-DE" dirty="0"/>
              <a:t>Pretrained forecasting models are fast &amp; cheap (by LLM standards)</a:t>
            </a:r>
          </a:p>
          <a:p>
            <a:pPr marL="0" indent="0">
              <a:buNone/>
            </a:pPr>
            <a:endParaRPr lang="en-DE" dirty="0"/>
          </a:p>
          <a:p>
            <a:r>
              <a:rPr lang="en-DE" dirty="0"/>
              <a:t>Many ways to </a:t>
            </a:r>
            <a:r>
              <a:rPr lang="en-DE" dirty="0">
                <a:solidFill>
                  <a:schemeClr val="accent3"/>
                </a:solidFill>
              </a:rPr>
              <a:t>improve a single model</a:t>
            </a:r>
            <a:r>
              <a:rPr lang="en-DE" dirty="0"/>
              <a:t>!</a:t>
            </a:r>
          </a:p>
          <a:p>
            <a:pPr lvl="1"/>
            <a:r>
              <a:rPr lang="en-DE" dirty="0"/>
              <a:t>Preprocessing, fine-tuning, calibration, conformal prediction, …</a:t>
            </a:r>
          </a:p>
          <a:p>
            <a:endParaRPr lang="en-DE" dirty="0"/>
          </a:p>
          <a:p>
            <a:r>
              <a:rPr lang="en-DE" dirty="0"/>
              <a:t>Many ways to </a:t>
            </a:r>
            <a:r>
              <a:rPr lang="en-DE" dirty="0">
                <a:solidFill>
                  <a:schemeClr val="accent3"/>
                </a:solidFill>
              </a:rPr>
              <a:t>combine models</a:t>
            </a:r>
            <a:r>
              <a:rPr lang="en-DE" dirty="0"/>
              <a:t>!</a:t>
            </a:r>
          </a:p>
          <a:p>
            <a:pPr lvl="1"/>
            <a:r>
              <a:rPr lang="en-DE" dirty="0"/>
              <a:t>Ensembling, stacking, boosting,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671A32-C09A-406E-7E6F-50519D41B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959D87-63E9-4D33-14F2-40CBCD68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Why AutoML is the future of forecasting</a:t>
            </a:r>
          </a:p>
        </p:txBody>
      </p:sp>
    </p:spTree>
    <p:extLst>
      <p:ext uri="{BB962C8B-B14F-4D97-AF65-F5344CB8AC3E}">
        <p14:creationId xmlns:p14="http://schemas.microsoft.com/office/powerpoint/2010/main" val="35225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6001-614F-D1F0-C5B0-1676F653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Pretrained models in the AutoML toolbox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0896B-339C-797B-5EA7-F58EE06D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B13DC-293A-6607-548E-DC0C36077186}"/>
              </a:ext>
            </a:extLst>
          </p:cNvPr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r>
              <a:rPr lang="en-DE" dirty="0"/>
              <a:t>Preprocessing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4C543-2541-75FE-FE66-07E39E611D6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21287" y="1600200"/>
            <a:ext cx="2300393" cy="400110"/>
          </a:xfrm>
        </p:spPr>
        <p:txBody>
          <a:bodyPr/>
          <a:lstStyle/>
          <a:p>
            <a:r>
              <a:rPr lang="en-DE" dirty="0"/>
              <a:t>Model portfolio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31A3C9-FBD4-5F3B-84A2-A87359F8B8D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DE" dirty="0"/>
              <a:t>Adaptation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8FDC60-CCB9-22AE-BA91-407A240693C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DE" dirty="0"/>
              <a:t>Ensembling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DC5693-1261-76C6-651F-2C61936D1F6F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01980" y="2467897"/>
            <a:ext cx="2300393" cy="2585323"/>
          </a:xfrm>
        </p:spPr>
        <p:txBody>
          <a:bodyPr/>
          <a:lstStyle/>
          <a:p>
            <a:r>
              <a:rPr lang="en-DE" dirty="0"/>
              <a:t>Preprocessing can improve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Box-Cox transform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Outlier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B0B5BD-2D1E-7736-65BC-1C650EF9CE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1287" y="2467897"/>
            <a:ext cx="2300393" cy="2185214"/>
          </a:xfrm>
        </p:spPr>
        <p:txBody>
          <a:bodyPr/>
          <a:lstStyle/>
          <a:p>
            <a:r>
              <a:rPr lang="en-DE" dirty="0"/>
              <a:t>Collection of (small) pre-trained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Chronos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TimesFM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MOIRAI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72CD6A-FD7C-E93F-F942-947D7FDD0A6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520" y="2467897"/>
            <a:ext cx="2300393" cy="2185214"/>
          </a:xfrm>
        </p:spPr>
        <p:txBody>
          <a:bodyPr/>
          <a:lstStyle/>
          <a:p>
            <a:r>
              <a:rPr lang="en-DE" dirty="0"/>
              <a:t>Adapt pretrained models to the task at 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Fine-tuning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Conformal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3F478D-37DA-5EBE-9A25-0D6B97716E2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371754" y="2467897"/>
            <a:ext cx="2300393" cy="2185214"/>
          </a:xfrm>
        </p:spPr>
        <p:txBody>
          <a:bodyPr/>
          <a:lstStyle/>
          <a:p>
            <a:r>
              <a:rPr lang="en-DE" dirty="0"/>
              <a:t>Combine several models into an ensemble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Boosting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Stacking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Linear ensembles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6206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7CD913-3C15-90B2-89BD-485438D83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4647426"/>
          </a:xfrm>
        </p:spPr>
        <p:txBody>
          <a:bodyPr/>
          <a:lstStyle/>
          <a:p>
            <a:r>
              <a:rPr lang="en-DE" dirty="0">
                <a:solidFill>
                  <a:schemeClr val="accent3"/>
                </a:solidFill>
              </a:rPr>
              <a:t>Covariates</a:t>
            </a:r>
            <a:r>
              <a:rPr lang="en-DE" dirty="0"/>
              <a:t> may provide important exogenous information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r>
              <a:rPr lang="en-DE" dirty="0"/>
              <a:t>Challenge: Number and type of covariates are not known a priori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E60DD-C395-E757-0CB2-2D61756C1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C73F97-829F-DB69-EE57-45792BAF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Beyond univariate forecasting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EAC95-E37C-1696-E7C3-81F99A9D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94" y="2172534"/>
            <a:ext cx="9652477" cy="30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2FA859-37A9-255B-ECBD-721E6C5914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4647426"/>
          </a:xfrm>
        </p:spPr>
        <p:txBody>
          <a:bodyPr/>
          <a:lstStyle/>
          <a:p>
            <a:r>
              <a:rPr lang="en-DE" dirty="0"/>
              <a:t>Joint modeling of </a:t>
            </a:r>
            <a:r>
              <a:rPr lang="en-DE" dirty="0">
                <a:solidFill>
                  <a:schemeClr val="accent3"/>
                </a:solidFill>
              </a:rPr>
              <a:t>multi-dimensional</a:t>
            </a:r>
            <a:r>
              <a:rPr lang="en-DE" dirty="0"/>
              <a:t> time series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r>
              <a:rPr lang="en-DE" dirty="0"/>
              <a:t>Challenge: Number of dimensions and their interactions not known a priori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448A6-96B3-B3AF-41C1-1C96D568D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058585-8A03-2A15-72F0-8E48F882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Multivariate forecasting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C939A-289B-2998-36EF-902FB70F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90" y="2104683"/>
            <a:ext cx="10852358" cy="28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7AF694-52FC-940E-9483-9CECA02FCC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2400657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from</a:t>
            </a:r>
            <a:r>
              <a:rPr lang="en-DE" sz="2200" dirty="0">
                <a:latin typeface="Lucida Console" panose="020B0609040504020204" pitchFamily="49" charset="0"/>
              </a:rPr>
              <a:t> autogluon.timeseries 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import</a:t>
            </a:r>
            <a:r>
              <a:rPr lang="en-DE" sz="2200" dirty="0">
                <a:latin typeface="Lucida Console" panose="020B0609040504020204" pitchFamily="49" charset="0"/>
              </a:rPr>
              <a:t> TimeSeriesPredictor</a:t>
            </a:r>
          </a:p>
          <a:p>
            <a:pPr marL="0" indent="0">
              <a:buNone/>
            </a:pPr>
            <a:endParaRPr lang="en-DE" sz="22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predictor = TimeSeriesPredictor(prediction_length=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14</a:t>
            </a:r>
            <a:r>
              <a:rPr lang="en-DE" sz="2200" dirty="0">
                <a:latin typeface="Lucida Console" panose="020B0609040504020204" pitchFamily="49" charset="0"/>
              </a:rPr>
              <a:t>)</a:t>
            </a: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predictor.fit(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"train.csv"</a:t>
            </a:r>
            <a:r>
              <a:rPr lang="en-DE" sz="2200" dirty="0">
                <a:latin typeface="Lucida Console" panose="020B0609040504020204" pitchFamily="49" charset="0"/>
              </a:rPr>
              <a:t>, time_limit=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600</a:t>
            </a:r>
            <a:r>
              <a:rPr lang="en-DE" sz="2200" dirty="0">
                <a:latin typeface="Lucida Console" panose="020B0609040504020204" pitchFamily="49" charset="0"/>
              </a:rPr>
              <a:t>)</a:t>
            </a:r>
          </a:p>
          <a:p>
            <a:pPr marL="0" indent="0">
              <a:buNone/>
            </a:pPr>
            <a:r>
              <a:rPr lang="en-DE" sz="2200" dirty="0">
                <a:latin typeface="Lucida Console" panose="020B0609040504020204" pitchFamily="49" charset="0"/>
              </a:rPr>
              <a:t>forecast = predictor.predict(</a:t>
            </a:r>
            <a:r>
              <a:rPr lang="en-DE" sz="2200" dirty="0">
                <a:solidFill>
                  <a:schemeClr val="accent3"/>
                </a:solidFill>
                <a:latin typeface="Lucida Console" panose="020B0609040504020204" pitchFamily="49" charset="0"/>
              </a:rPr>
              <a:t>"train.csv"</a:t>
            </a:r>
            <a:r>
              <a:rPr lang="en-DE" sz="2200" dirty="0">
                <a:latin typeface="Lucida Console" panose="020B0609040504020204" pitchFamily="49" charset="0"/>
              </a:rPr>
              <a:t>)</a:t>
            </a:r>
            <a:endParaRPr lang="en-DE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B3A2D-229B-97B9-6EAC-0B20F59F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12F789-81BD-70CA-5422-4FC1FBF3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Forecast in 3 lines of code</a:t>
            </a:r>
          </a:p>
        </p:txBody>
      </p:sp>
    </p:spTree>
    <p:extLst>
      <p:ext uri="{BB962C8B-B14F-4D97-AF65-F5344CB8AC3E}">
        <p14:creationId xmlns:p14="http://schemas.microsoft.com/office/powerpoint/2010/main" val="32163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00CF29-AAA5-035E-C625-108DA1386E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3600986"/>
          </a:xfrm>
        </p:spPr>
        <p:txBody>
          <a:bodyPr/>
          <a:lstStyle/>
          <a:p>
            <a:r>
              <a:rPr lang="en-DE" dirty="0"/>
              <a:t>Train a diverse portfolio of models</a:t>
            </a:r>
          </a:p>
          <a:p>
            <a:pPr lvl="1"/>
            <a:r>
              <a:rPr lang="en-DE" dirty="0"/>
              <a:t>Statistical, ML, and DL </a:t>
            </a:r>
            <a:r>
              <a:rPr lang="en-DE"/>
              <a:t>forecasting models</a:t>
            </a:r>
            <a:endParaRPr lang="en-US" dirty="0"/>
          </a:p>
          <a:p>
            <a:pPr lvl="1"/>
            <a:r>
              <a:rPr lang="en-US" dirty="0"/>
              <a:t>Pretrained models</a:t>
            </a:r>
            <a:endParaRPr lang="en-DE" dirty="0"/>
          </a:p>
          <a:p>
            <a:r>
              <a:rPr lang="en-DE" dirty="0"/>
              <a:t>Combine them into an ensemble</a:t>
            </a:r>
          </a:p>
          <a:p>
            <a:pPr lvl="1"/>
            <a:r>
              <a:rPr lang="en-DE" dirty="0"/>
              <a:t>Greedy weighted ensemble fit on the validation set</a:t>
            </a:r>
          </a:p>
          <a:p>
            <a:endParaRPr lang="en-DE" dirty="0"/>
          </a:p>
          <a:p>
            <a:r>
              <a:rPr lang="en-DE" dirty="0"/>
              <a:t>No hyperparameter tuning!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9121E-A796-8F6C-B4A3-E7002951C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4CEC9A-A6A1-9913-4730-18A45469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What happens inside </a:t>
            </a:r>
            <a:r>
              <a:rPr lang="en-DE" dirty="0">
                <a:latin typeface="Lucida Console" panose="020B0609040504020204" pitchFamily="49" charset="0"/>
              </a:rPr>
              <a:t>fit()</a:t>
            </a:r>
            <a:r>
              <a:rPr lang="en-DE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1DF9B-069A-38EF-C611-D381B5F5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979" y="2145605"/>
            <a:ext cx="2371058" cy="1042734"/>
          </a:xfrm>
          <a:prstGeom prst="rect">
            <a:avLst/>
          </a:prstGeom>
        </p:spPr>
      </p:pic>
      <p:pic>
        <p:nvPicPr>
          <p:cNvPr id="9" name="Picture 8" descr="Yandex open-sources CatBoost, a machine learning library that can be  trained with minimal data - SiliconANGLE">
            <a:extLst>
              <a:ext uri="{FF2B5EF4-FFF2-40B4-BE49-F238E27FC236}">
                <a16:creationId xmlns:a16="http://schemas.microsoft.com/office/drawing/2014/main" id="{A59EC081-2887-41AF-9F44-7FD0A4570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5" b="22386"/>
          <a:stretch/>
        </p:blipFill>
        <p:spPr bwMode="auto">
          <a:xfrm>
            <a:off x="9267401" y="3483852"/>
            <a:ext cx="2102213" cy="6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itHub - microsoft/LightGBM: A fast, distributed, high performance gradient  boosting (GBT, GBDT, GBRT, GBM or MART) framework based on decision tree  algorithms, used for ranking, classification and many other machine  learning tasks.">
            <a:extLst>
              <a:ext uri="{FF2B5EF4-FFF2-40B4-BE49-F238E27FC236}">
                <a16:creationId xmlns:a16="http://schemas.microsoft.com/office/drawing/2014/main" id="{65657A98-A02B-0585-3E4C-E6E2F17CF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22666"/>
          <a:stretch/>
        </p:blipFill>
        <p:spPr bwMode="auto">
          <a:xfrm>
            <a:off x="9336976" y="4501010"/>
            <a:ext cx="1963062" cy="6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0EBC3-5695-20AF-52A3-4DA8C692F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917" y="1371600"/>
            <a:ext cx="3061183" cy="565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1BE79-EA68-DF89-F87F-3FB734C99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71" y="5522628"/>
            <a:ext cx="1963062" cy="3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341E-52F1-996A-06A4-67F47242009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DE" dirty="0"/>
              <a:t>Fit a </a:t>
            </a:r>
            <a:r>
              <a:rPr lang="en-DE" dirty="0">
                <a:solidFill>
                  <a:schemeClr val="accent3"/>
                </a:solidFill>
              </a:rPr>
              <a:t>separate</a:t>
            </a:r>
            <a:r>
              <a:rPr lang="en-DE" dirty="0"/>
              <a:t> model for each </a:t>
            </a:r>
            <a:r>
              <a:rPr lang="en-DE" dirty="0">
                <a:solidFill>
                  <a:schemeClr val="accent3"/>
                </a:solidFill>
              </a:rPr>
              <a:t>individual</a:t>
            </a:r>
            <a:r>
              <a:rPr lang="en-DE" dirty="0"/>
              <a:t> time series</a:t>
            </a:r>
          </a:p>
          <a:p>
            <a:r>
              <a:rPr lang="en-DE" dirty="0"/>
              <a:t>Examples: ARIMA, ETS, Theta</a:t>
            </a:r>
          </a:p>
          <a:p>
            <a:endParaRPr lang="en-DE" dirty="0"/>
          </a:p>
          <a:p>
            <a:endParaRPr lang="en-DE" dirty="0"/>
          </a:p>
          <a:p>
            <a:pPr>
              <a:buFont typeface="System Font Regular"/>
              <a:buChar char="✅"/>
            </a:pPr>
            <a:r>
              <a:rPr lang="en-US" dirty="0"/>
              <a:t> </a:t>
            </a:r>
            <a:r>
              <a:rPr lang="en-DE"/>
              <a:t>Strong </a:t>
            </a:r>
            <a:r>
              <a:rPr lang="en-DE" dirty="0"/>
              <a:t>baseline (esp. limited data)</a:t>
            </a:r>
          </a:p>
          <a:p>
            <a:pPr>
              <a:buFont typeface="System Font Regular"/>
              <a:buChar char="✅"/>
            </a:pPr>
            <a:r>
              <a:rPr lang="en-US" dirty="0"/>
              <a:t> </a:t>
            </a:r>
            <a:r>
              <a:rPr lang="en-DE"/>
              <a:t>Often </a:t>
            </a:r>
            <a:r>
              <a:rPr lang="en-DE" dirty="0"/>
              <a:t>interpretable</a:t>
            </a:r>
          </a:p>
          <a:p>
            <a:pPr>
              <a:buFont typeface="System Font Regular"/>
              <a:buChar char="❌"/>
            </a:pPr>
            <a:r>
              <a:rPr lang="en-US" dirty="0"/>
              <a:t> </a:t>
            </a:r>
            <a:r>
              <a:rPr lang="en-DE"/>
              <a:t>Low </a:t>
            </a:r>
            <a:r>
              <a:rPr lang="en-DE" dirty="0"/>
              <a:t>flexibility</a:t>
            </a:r>
          </a:p>
          <a:p>
            <a:pPr>
              <a:buFont typeface="System Font Regular"/>
              <a:buChar char="❌"/>
            </a:pPr>
            <a:r>
              <a:rPr lang="en-US" dirty="0"/>
              <a:t> </a:t>
            </a:r>
            <a:r>
              <a:rPr lang="en-DE"/>
              <a:t>Slow </a:t>
            </a:r>
            <a:r>
              <a:rPr lang="en-DE" dirty="0"/>
              <a:t>inference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1938C-65D2-BE3A-4171-88E71BB06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3CAEF5-B0A6-3241-057A-57774B16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Local models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9AC95C-F74E-8960-6131-3D334D48E52B}"/>
              </a:ext>
            </a:extLst>
          </p:cNvPr>
          <p:cNvGrpSpPr/>
          <p:nvPr/>
        </p:nvGrpSpPr>
        <p:grpSpPr>
          <a:xfrm>
            <a:off x="5943600" y="1371600"/>
            <a:ext cx="5680763" cy="4022313"/>
            <a:chOff x="5914149" y="1625530"/>
            <a:chExt cx="5680763" cy="40223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4E6EC1-2393-8942-F7A1-935D6D39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8997" y="1753647"/>
              <a:ext cx="1701467" cy="7026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5711AA-2B82-FE47-6F72-2A39C4BF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691" y="3315679"/>
              <a:ext cx="1722132" cy="7026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E05EBE-C3CA-89D9-A0D4-9739ADA1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6691" y="4877711"/>
              <a:ext cx="1722132" cy="7095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589B74-CFDA-B7D4-246A-095AF06FE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3437" y="1747008"/>
              <a:ext cx="1756575" cy="7095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1BF26B-1AB0-416B-A86A-D32D36F92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2777" y="3346111"/>
              <a:ext cx="1722132" cy="7026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1DD55B-9347-A995-9C2C-AE7A79F3C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72780" y="4938325"/>
              <a:ext cx="1722132" cy="7095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005859-95D8-9F7A-E098-587D0FDE3050}"/>
                    </a:ext>
                  </a:extLst>
                </p:cNvPr>
                <p:cNvSpPr txBox="1"/>
                <p:nvPr/>
              </p:nvSpPr>
              <p:spPr>
                <a:xfrm>
                  <a:off x="5914149" y="1625530"/>
                  <a:ext cx="1184299" cy="894476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DE" sz="4800" dirty="0" err="1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E005859-95D8-9F7A-E098-587D0FDE3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4149" y="1625530"/>
                  <a:ext cx="1184299" cy="894476"/>
                </a:xfrm>
                <a:prstGeom prst="rect">
                  <a:avLst/>
                </a:prstGeom>
                <a:blipFill>
                  <a:blip r:embed="rId8"/>
                  <a:stretch>
                    <a:fillRect l="-23404" r="-9574" b="-1831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BE296E5-054D-F7D4-6513-D49A6A7B499D}"/>
                    </a:ext>
                  </a:extLst>
                </p:cNvPr>
                <p:cNvSpPr txBox="1"/>
                <p:nvPr/>
              </p:nvSpPr>
              <p:spPr>
                <a:xfrm>
                  <a:off x="8768823" y="1635469"/>
                  <a:ext cx="1103957" cy="830997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)→</m:t>
                        </m:r>
                      </m:oMath>
                    </m:oMathPara>
                  </a14:m>
                  <a:endParaRPr lang="en-DE" sz="4800" dirty="0" err="1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BE296E5-054D-F7D4-6513-D49A6A7B4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8823" y="1635469"/>
                  <a:ext cx="1103957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25000" b="-25373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CD404C0-B9B7-7B6E-5676-58B6ADAEE270}"/>
                    </a:ext>
                  </a:extLst>
                </p:cNvPr>
                <p:cNvSpPr txBox="1"/>
                <p:nvPr/>
              </p:nvSpPr>
              <p:spPr>
                <a:xfrm>
                  <a:off x="5940212" y="3179369"/>
                  <a:ext cx="1184299" cy="894476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DE" sz="4800" dirty="0" err="1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CD404C0-B9B7-7B6E-5676-58B6ADAEE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0212" y="3179369"/>
                  <a:ext cx="1184299" cy="894476"/>
                </a:xfrm>
                <a:prstGeom prst="rect">
                  <a:avLst/>
                </a:prstGeom>
                <a:blipFill>
                  <a:blip r:embed="rId10"/>
                  <a:stretch>
                    <a:fillRect l="-22105" r="-10526" b="-1831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6474ED-7422-6E9B-24A9-73D6755EC88D}"/>
                    </a:ext>
                  </a:extLst>
                </p:cNvPr>
                <p:cNvSpPr txBox="1"/>
                <p:nvPr/>
              </p:nvSpPr>
              <p:spPr>
                <a:xfrm>
                  <a:off x="8794886" y="3189308"/>
                  <a:ext cx="1103957" cy="830997"/>
                </a:xfrm>
                <a:prstGeom prst="rect">
                  <a:avLst/>
                </a:prstGeom>
                <a:noFill/>
              </p:spPr>
              <p:txBody>
                <a:bodyPr wrap="none" lIns="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)→</m:t>
                        </m:r>
                      </m:oMath>
                    </m:oMathPara>
                  </a14:m>
                  <a:endParaRPr lang="en-DE" sz="4800" dirty="0" err="1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D6474ED-7422-6E9B-24A9-73D6755EC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4886" y="3189308"/>
                  <a:ext cx="1103957" cy="830997"/>
                </a:xfrm>
                <a:prstGeom prst="rect">
                  <a:avLst/>
                </a:prstGeom>
                <a:blipFill>
                  <a:blip r:embed="rId11"/>
                  <a:stretch>
                    <a:fillRect l="-26437" b="-25758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0F49C5-6A06-8A09-A5CA-B247791DA9EE}"/>
                </a:ext>
              </a:extLst>
            </p:cNvPr>
            <p:cNvGrpSpPr/>
            <p:nvPr/>
          </p:nvGrpSpPr>
          <p:grpSpPr>
            <a:xfrm>
              <a:off x="5914149" y="4704719"/>
              <a:ext cx="3958631" cy="894476"/>
              <a:chOff x="5869499" y="3743730"/>
              <a:chExt cx="3958631" cy="894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1F2445C-3F02-37F6-7406-FDA48971826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9499" y="3743730"/>
                    <a:ext cx="1184299" cy="894476"/>
                  </a:xfrm>
                  <a:prstGeom prst="rect">
                    <a:avLst/>
                  </a:prstGeom>
                  <a:noFill/>
                </p:spPr>
                <p:txBody>
                  <a:bodyPr wrap="none" lIns="0" r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4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oMath>
                      </m:oMathPara>
                    </a14:m>
                    <a:endParaRPr lang="en-DE" sz="4800" dirty="0" err="1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1F2445C-3F02-37F6-7406-FDA4897182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9499" y="3743730"/>
                    <a:ext cx="1184299" cy="89447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3404" r="-9574" b="-1831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917AE72-86FF-2155-367C-6FD96BE650E0}"/>
                      </a:ext>
                    </a:extLst>
                  </p:cNvPr>
                  <p:cNvSpPr txBox="1"/>
                  <p:nvPr/>
                </p:nvSpPr>
                <p:spPr>
                  <a:xfrm>
                    <a:off x="8724173" y="3753669"/>
                    <a:ext cx="1103957" cy="830997"/>
                  </a:xfrm>
                  <a:prstGeom prst="rect">
                    <a:avLst/>
                  </a:prstGeom>
                  <a:noFill/>
                </p:spPr>
                <p:txBody>
                  <a:bodyPr wrap="none" lIns="0" r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)→</m:t>
                          </m:r>
                        </m:oMath>
                      </m:oMathPara>
                    </a14:m>
                    <a:endParaRPr lang="en-DE" sz="4800" dirty="0" err="1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917AE72-86FF-2155-367C-6FD96BE650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24173" y="3753669"/>
                    <a:ext cx="1103957" cy="8309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5000" b="-25758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180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341E-52F1-996A-06A4-67F472420093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DE" dirty="0"/>
              <a:t>Fit a </a:t>
            </a:r>
            <a:r>
              <a:rPr lang="en-DE" dirty="0">
                <a:solidFill>
                  <a:schemeClr val="accent3"/>
                </a:solidFill>
              </a:rPr>
              <a:t>single</a:t>
            </a:r>
            <a:r>
              <a:rPr lang="en-DE" dirty="0"/>
              <a:t> model for each </a:t>
            </a:r>
            <a:r>
              <a:rPr lang="en-DE" dirty="0">
                <a:solidFill>
                  <a:schemeClr val="accent3"/>
                </a:solidFill>
              </a:rPr>
              <a:t>task</a:t>
            </a:r>
          </a:p>
          <a:p>
            <a:r>
              <a:rPr lang="en-DE" dirty="0"/>
              <a:t>Examples: DeepAR, TFT, PatchTST</a:t>
            </a:r>
          </a:p>
          <a:p>
            <a:endParaRPr lang="en-DE" dirty="0"/>
          </a:p>
          <a:p>
            <a:endParaRPr lang="en-DE" dirty="0"/>
          </a:p>
          <a:p>
            <a:pPr>
              <a:buFont typeface="System Font Regular"/>
              <a:buChar char="✅"/>
            </a:pPr>
            <a:r>
              <a:rPr lang="en-US" dirty="0"/>
              <a:t> </a:t>
            </a:r>
            <a:r>
              <a:rPr lang="en-DE"/>
              <a:t>High </a:t>
            </a:r>
            <a:r>
              <a:rPr lang="en-DE" dirty="0"/>
              <a:t>flexibility</a:t>
            </a:r>
          </a:p>
          <a:p>
            <a:pPr>
              <a:buFont typeface="System Font Regular"/>
              <a:buChar char="✅"/>
            </a:pPr>
            <a:r>
              <a:rPr lang="en-US" dirty="0"/>
              <a:t> </a:t>
            </a:r>
            <a:r>
              <a:rPr lang="en-DE"/>
              <a:t>Fast </a:t>
            </a:r>
            <a:r>
              <a:rPr lang="en-DE" dirty="0"/>
              <a:t>inference</a:t>
            </a:r>
          </a:p>
          <a:p>
            <a:pPr>
              <a:buFont typeface="System Font Regular"/>
              <a:buChar char="❌"/>
            </a:pPr>
            <a:r>
              <a:rPr lang="en-US" dirty="0"/>
              <a:t> </a:t>
            </a:r>
            <a:r>
              <a:rPr lang="en-DE"/>
              <a:t>Slow </a:t>
            </a:r>
            <a:r>
              <a:rPr lang="en-DE" dirty="0"/>
              <a:t>training</a:t>
            </a:r>
          </a:p>
          <a:p>
            <a:pPr>
              <a:buFont typeface="System Font Regular"/>
              <a:buChar char="❌"/>
            </a:pPr>
            <a:r>
              <a:rPr lang="en-US" dirty="0"/>
              <a:t> </a:t>
            </a:r>
            <a:r>
              <a:rPr lang="en-DE"/>
              <a:t>Data </a:t>
            </a:r>
            <a:r>
              <a:rPr lang="en-DE" dirty="0"/>
              <a:t>hungry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1938C-65D2-BE3A-4171-88E71BB06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3CAEF5-B0A6-3241-057A-57774B16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Global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E6EC1-2393-8942-F7A1-935D6D397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48" y="1499717"/>
            <a:ext cx="1701467" cy="702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89B74-CFDA-B7D4-246A-095AF06F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88" y="1493078"/>
            <a:ext cx="1756575" cy="709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05859-95D8-9F7A-E098-587D0FDE3050}"/>
                  </a:ext>
                </a:extLst>
              </p:cNvPr>
              <p:cNvSpPr txBox="1"/>
              <p:nvPr/>
            </p:nvSpPr>
            <p:spPr>
              <a:xfrm>
                <a:off x="6186837" y="1371600"/>
                <a:ext cx="982833" cy="830997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DE" sz="4800" dirty="0" err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05859-95D8-9F7A-E098-587D0FDE3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837" y="1371600"/>
                <a:ext cx="982833" cy="830997"/>
              </a:xfrm>
              <a:prstGeom prst="rect">
                <a:avLst/>
              </a:prstGeom>
              <a:blipFill>
                <a:blip r:embed="rId4"/>
                <a:stretch>
                  <a:fillRect l="-28205" r="-12821" b="-257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E296E5-054D-F7D4-6513-D49A6A7B499D}"/>
                  </a:ext>
                </a:extLst>
              </p:cNvPr>
              <p:cNvSpPr txBox="1"/>
              <p:nvPr/>
            </p:nvSpPr>
            <p:spPr>
              <a:xfrm>
                <a:off x="8798274" y="1381539"/>
                <a:ext cx="1103957" cy="830997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)→</m:t>
                      </m:r>
                    </m:oMath>
                  </m:oMathPara>
                </a14:m>
                <a:endParaRPr lang="en-DE" sz="4800" dirty="0" err="1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E296E5-054D-F7D4-6513-D49A6A7B4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274" y="1381539"/>
                <a:ext cx="1103957" cy="830997"/>
              </a:xfrm>
              <a:prstGeom prst="rect">
                <a:avLst/>
              </a:prstGeom>
              <a:blipFill>
                <a:blip r:embed="rId5"/>
                <a:stretch>
                  <a:fillRect l="-25000" b="-2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B658A30-27A8-EB1D-9A86-DCBBF7927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2437" y="2211711"/>
            <a:ext cx="2606234" cy="35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2C2C18-7A90-E9BB-9E61-166C4092F2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1508105"/>
          </a:xfrm>
        </p:spPr>
        <p:txBody>
          <a:bodyPr/>
          <a:lstStyle/>
          <a:p>
            <a:r>
              <a:rPr lang="en-DE" dirty="0"/>
              <a:t>Can we develop a single model that both </a:t>
            </a:r>
          </a:p>
          <a:p>
            <a:pPr lvl="1"/>
            <a:r>
              <a:rPr lang="en-DE" dirty="0"/>
              <a:t>requires no dataset-specific training and</a:t>
            </a:r>
          </a:p>
          <a:p>
            <a:pPr lvl="1"/>
            <a:r>
              <a:rPr lang="en-DE" dirty="0"/>
              <a:t>performs well on new time series tasks?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D24A09-D5A7-72BD-42BE-0B2259376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3EBF72-D5A5-BC0C-0AEF-FCCC07DF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Pretrained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477F-0053-7D17-1035-A84FF8F3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66" y="3515486"/>
            <a:ext cx="9737868" cy="18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275E18-D77B-A903-5635-4CDB1A1B7E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5038" y="1371600"/>
            <a:ext cx="11424062" cy="984885"/>
          </a:xfrm>
        </p:spPr>
        <p:txBody>
          <a:bodyPr/>
          <a:lstStyle/>
          <a:p>
            <a:r>
              <a:rPr lang="en-DE" dirty="0"/>
              <a:t>Main idea: Convert time series into sequences of discrete tokens</a:t>
            </a:r>
          </a:p>
          <a:p>
            <a:endParaRPr lang="en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82601-243A-8A7E-7F55-5ECB1A8C8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C503246-BBCE-4F0A-BCDC-08FC4C5263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8A20C1-96F8-A105-40E3-A68AD344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Introducing Chronos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AE8CA-8113-A317-F013-AB1A354DA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16" y="2886666"/>
            <a:ext cx="11463155" cy="26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WS Brand Template_Light">
  <a:themeElements>
    <a:clrScheme name="AWS Template">
      <a:dk1>
        <a:srgbClr val="161E2D"/>
      </a:dk1>
      <a:lt1>
        <a:srgbClr val="FFFFFF"/>
      </a:lt1>
      <a:dk2>
        <a:srgbClr val="00193D"/>
      </a:dk2>
      <a:lt2>
        <a:srgbClr val="F5F7FF"/>
      </a:lt2>
      <a:accent1>
        <a:srgbClr val="0073E5"/>
      </a:accent1>
      <a:accent2>
        <a:srgbClr val="FF6A3D"/>
      </a:accent2>
      <a:accent3>
        <a:srgbClr val="5900B2"/>
      </a:accent3>
      <a:accent4>
        <a:srgbClr val="001A99"/>
      </a:accent4>
      <a:accent5>
        <a:srgbClr val="C300E0"/>
      </a:accent5>
      <a:accent6>
        <a:srgbClr val="00E500"/>
      </a:accent6>
      <a:hlink>
        <a:srgbClr val="42B4FF"/>
      </a:hlink>
      <a:folHlink>
        <a:srgbClr val="B2A8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B1A1AB-66E2-4EB3-B743-8516223C8CA5}" vid="{207657F2-C1D5-4C9A-A624-35CD9B124E5E}"/>
    </a:ext>
  </a:extLst>
</a:theme>
</file>

<file path=ppt/theme/theme2.xml><?xml version="1.0" encoding="utf-8"?>
<a:theme xmlns:a="http://schemas.openxmlformats.org/drawingml/2006/main" name="1_AWS Brand Template_Dark">
  <a:themeElements>
    <a:clrScheme name="AWS Template">
      <a:dk1>
        <a:srgbClr val="161E2D"/>
      </a:dk1>
      <a:lt1>
        <a:srgbClr val="FFFFFF"/>
      </a:lt1>
      <a:dk2>
        <a:srgbClr val="00193D"/>
      </a:dk2>
      <a:lt2>
        <a:srgbClr val="F5F7FF"/>
      </a:lt2>
      <a:accent1>
        <a:srgbClr val="0073E5"/>
      </a:accent1>
      <a:accent2>
        <a:srgbClr val="FF6A3D"/>
      </a:accent2>
      <a:accent3>
        <a:srgbClr val="5900B2"/>
      </a:accent3>
      <a:accent4>
        <a:srgbClr val="001A99"/>
      </a:accent4>
      <a:accent5>
        <a:srgbClr val="C300E0"/>
      </a:accent5>
      <a:accent6>
        <a:srgbClr val="00E500"/>
      </a:accent6>
      <a:hlink>
        <a:srgbClr val="42B4FF"/>
      </a:hlink>
      <a:folHlink>
        <a:srgbClr val="B2A8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B1A1AB-66E2-4EB3-B743-8516223C8CA5}" vid="{207657F2-C1D5-4C9A-A624-35CD9B124E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2946DCD6EF84A8AD3B83D0B57F8EB" ma:contentTypeVersion="17" ma:contentTypeDescription="Create a new document." ma:contentTypeScope="" ma:versionID="b42be05bc74378c37795d3f925fb4a01">
  <xsd:schema xmlns:xsd="http://www.w3.org/2001/XMLSchema" xmlns:xs="http://www.w3.org/2001/XMLSchema" xmlns:p="http://schemas.microsoft.com/office/2006/metadata/properties" xmlns:ns2="5858525f-8556-4a49-8c5b-46c9ac02e9a8" xmlns:ns3="c15da466-223d-4a9a-9a5d-eb2bee72a60a" targetNamespace="http://schemas.microsoft.com/office/2006/metadata/properties" ma:root="true" ma:fieldsID="6370dd56b8fb32e5b01a7594ec1f1abe" ns2:_="" ns3:_="">
    <xsd:import namespace="5858525f-8556-4a49-8c5b-46c9ac02e9a8"/>
    <xsd:import namespace="c15da466-223d-4a9a-9a5d-eb2bee72a6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8525f-8556-4a49-8c5b-46c9ac02e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f7a6da-46ba-41bd-8ba0-cc4b0a852e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5da466-223d-4a9a-9a5d-eb2bee72a60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571200c-446a-409a-b41b-83406df47733}" ma:internalName="TaxCatchAll" ma:showField="CatchAllData" ma:web="c15da466-223d-4a9a-9a5d-eb2bee72a6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8525f-8556-4a49-8c5b-46c9ac02e9a8">
      <Terms xmlns="http://schemas.microsoft.com/office/infopath/2007/PartnerControls"/>
    </lcf76f155ced4ddcb4097134ff3c332f>
    <TaxCatchAll xmlns="c15da466-223d-4a9a-9a5d-eb2bee72a60a" xsi:nil="true"/>
  </documentManagement>
</p:properties>
</file>

<file path=customXml/itemProps1.xml><?xml version="1.0" encoding="utf-8"?>
<ds:datastoreItem xmlns:ds="http://schemas.openxmlformats.org/officeDocument/2006/customXml" ds:itemID="{379A09CB-99D1-4CE1-93AE-964D83FB2A11}">
  <ds:schemaRefs>
    <ds:schemaRef ds:uri="5858525f-8556-4a49-8c5b-46c9ac02e9a8"/>
    <ds:schemaRef ds:uri="c15da466-223d-4a9a-9a5d-eb2bee72a6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7F2428-6C02-4D32-B14D-EBC3389A58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8EE619-C8F3-4123-BB4D-06897928292C}">
  <ds:schemaRefs>
    <ds:schemaRef ds:uri="5858525f-8556-4a49-8c5b-46c9ac02e9a8"/>
    <ds:schemaRef ds:uri="c15da466-223d-4a9a-9a5d-eb2bee72a6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21043</TotalTime>
  <Words>994</Words>
  <Application>Microsoft Macintosh PowerPoint</Application>
  <PresentationFormat>Widescreen</PresentationFormat>
  <Paragraphs>287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-apple-system</vt:lpstr>
      <vt:lpstr>Amazon Ember</vt:lpstr>
      <vt:lpstr>Amazon Ember Display</vt:lpstr>
      <vt:lpstr>Amazon Ember Display Heavy</vt:lpstr>
      <vt:lpstr>Amazon Ember Display Medium</vt:lpstr>
      <vt:lpstr>Amazon Ember Mono</vt:lpstr>
      <vt:lpstr>Apple Color Emoji</vt:lpstr>
      <vt:lpstr>Arial</vt:lpstr>
      <vt:lpstr>Calibri</vt:lpstr>
      <vt:lpstr>Cambria Math</vt:lpstr>
      <vt:lpstr>Lucida Console</vt:lpstr>
      <vt:lpstr>Monaco</vt:lpstr>
      <vt:lpstr>System Font Regular</vt:lpstr>
      <vt:lpstr>Wingdings</vt:lpstr>
      <vt:lpstr>AWS Brand Template_Light</vt:lpstr>
      <vt:lpstr>1_AWS Brand Template_Dark</vt:lpstr>
      <vt:lpstr>AutoGluon-TimeSeries</vt:lpstr>
      <vt:lpstr>Time series forecasting</vt:lpstr>
      <vt:lpstr>Probabilistic forecasting</vt:lpstr>
      <vt:lpstr>Forecast in 3 lines of code</vt:lpstr>
      <vt:lpstr>What happens inside fit()?</vt:lpstr>
      <vt:lpstr>Local models</vt:lpstr>
      <vt:lpstr>Global models</vt:lpstr>
      <vt:lpstr>Pretrained models</vt:lpstr>
      <vt:lpstr>Introducing Chronos</vt:lpstr>
      <vt:lpstr>Time series tokenization</vt:lpstr>
      <vt:lpstr>Regression via classification</vt:lpstr>
      <vt:lpstr>The complete Chronos framework</vt:lpstr>
      <vt:lpstr>Training datasets</vt:lpstr>
      <vt:lpstr>Augmenting the training set</vt:lpstr>
      <vt:lpstr>Chronos in the open source</vt:lpstr>
      <vt:lpstr>Chronos: zero-shot results</vt:lpstr>
      <vt:lpstr>Introducing Chronos-Bolt⚡</vt:lpstr>
      <vt:lpstr>Chronos-Bolt: zero-shot results</vt:lpstr>
      <vt:lpstr>Chronos-Bolt tops the GIFT-Eval leaderboard</vt:lpstr>
      <vt:lpstr>Speed-accuracy tradeoff</vt:lpstr>
      <vt:lpstr>Chronos models extend the Pareto frontier</vt:lpstr>
      <vt:lpstr>Chronos-Bolt is faster and more accurate </vt:lpstr>
      <vt:lpstr>Ensemble with Chronos-Bolt for max accuracy</vt:lpstr>
      <vt:lpstr>Chronos-Bolt in AutoGluon</vt:lpstr>
      <vt:lpstr>New in v1.2: Chronos fine-tuning</vt:lpstr>
      <vt:lpstr>New in v1.2: Chronos + covariates</vt:lpstr>
      <vt:lpstr>What’s next for AutoGluon-TimeSeries?</vt:lpstr>
      <vt:lpstr>PowerPoint Presentation</vt:lpstr>
      <vt:lpstr>Backup</vt:lpstr>
      <vt:lpstr>Other pretrained time series models</vt:lpstr>
      <vt:lpstr>Baseline models</vt:lpstr>
      <vt:lpstr>Is forecasting now “solved”?</vt:lpstr>
      <vt:lpstr>Why AutoML is the future of forecasting</vt:lpstr>
      <vt:lpstr>Pretrained models in the AutoML toolbox </vt:lpstr>
      <vt:lpstr>Beyond univariate forecasting</vt:lpstr>
      <vt:lpstr>Multivariate forecasting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</dc:title>
  <dc:creator>Thad Allen</dc:creator>
  <cp:lastModifiedBy>Ansari, Abdul Fatir</cp:lastModifiedBy>
  <cp:revision>370</cp:revision>
  <dcterms:created xsi:type="dcterms:W3CDTF">2023-07-18T17:07:11Z</dcterms:created>
  <dcterms:modified xsi:type="dcterms:W3CDTF">2024-12-10T19:37:36Z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0x0101002892946DCD6EF84A8AD3B83D0B57F8EB</vt:lpwstr>
  </property>
  <property fmtid="{D5CDD505-2E9C-101B-9397-08002B2CF9AE}" pid="3" name="MediaServiceImageTags">
    <vt:lpwstr/>
  </property>
</Properties>
</file>